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39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00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59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02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8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47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8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61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33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22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3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DAF1-0A14-4FE0-8D2E-173F936F35A3}" type="datetimeFigureOut">
              <a:rPr kumimoji="1" lang="ja-JP" altLang="en-US" smtClean="0"/>
              <a:t>2021/1/20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80DDB-A9CC-4B1B-A2ED-64F7F3DE9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23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>
            <a:extLst>
              <a:ext uri="{FF2B5EF4-FFF2-40B4-BE49-F238E27FC236}">
                <a16:creationId xmlns:a16="http://schemas.microsoft.com/office/drawing/2014/main" id="{CFE7789A-6628-4162-A4FF-F289B8FC29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126681"/>
              </p:ext>
            </p:extLst>
          </p:nvPr>
        </p:nvGraphicFramePr>
        <p:xfrm>
          <a:off x="2140086" y="177035"/>
          <a:ext cx="7859948" cy="15990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6077077" imgH="12363463" progId="Excel.Sheet.12">
                  <p:embed/>
                </p:oleObj>
              </mc:Choice>
              <mc:Fallback>
                <p:oleObj name="Worksheet" r:id="rId3" imgW="6077077" imgH="1236346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0086" y="177035"/>
                        <a:ext cx="7859948" cy="159909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5221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Worksheet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松田 幸野</dc:creator>
  <cp:lastModifiedBy>松田 幸野</cp:lastModifiedBy>
  <cp:revision>3</cp:revision>
  <dcterms:created xsi:type="dcterms:W3CDTF">2021-01-20T06:13:19Z</dcterms:created>
  <dcterms:modified xsi:type="dcterms:W3CDTF">2021-01-20T06:35:53Z</dcterms:modified>
</cp:coreProperties>
</file>