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1" autoAdjust="0"/>
    <p:restoredTop sz="94660"/>
  </p:normalViewPr>
  <p:slideViewPr>
    <p:cSldViewPr snapToGrid="0">
      <p:cViewPr varScale="1">
        <p:scale>
          <a:sx n="111" d="100"/>
          <a:sy n="111" d="100"/>
        </p:scale>
        <p:origin x="132" y="5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FA470E-0582-44A5-BAC5-A6300AE9793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8E8A58A-51BF-4583-A939-EA0B49D8FE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226F6526-9BEB-4CA2-80F6-D9FB94AE912E}"/>
              </a:ext>
            </a:extLst>
          </p:cNvPr>
          <p:cNvSpPr>
            <a:spLocks noGrp="1"/>
          </p:cNvSpPr>
          <p:nvPr>
            <p:ph type="dt" sz="half" idx="10"/>
          </p:nvPr>
        </p:nvSpPr>
        <p:spPr/>
        <p:txBody>
          <a:bodyPr/>
          <a:lstStyle/>
          <a:p>
            <a:fld id="{44DF5F0A-14BA-439B-B7D8-CF4D47912641}" type="datetimeFigureOut">
              <a:rPr kumimoji="1" lang="ja-JP" altLang="en-US" smtClean="0"/>
              <a:t>2023/1/12</a:t>
            </a:fld>
            <a:endParaRPr kumimoji="1" lang="ja-JP" altLang="en-US"/>
          </a:p>
        </p:txBody>
      </p:sp>
      <p:sp>
        <p:nvSpPr>
          <p:cNvPr id="5" name="フッター プレースホルダー 4">
            <a:extLst>
              <a:ext uri="{FF2B5EF4-FFF2-40B4-BE49-F238E27FC236}">
                <a16:creationId xmlns:a16="http://schemas.microsoft.com/office/drawing/2014/main" id="{980A165D-A734-4CFD-9D72-F5308470A25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89E8863-9EAF-40F5-A2B3-60D7D818D2E6}"/>
              </a:ext>
            </a:extLst>
          </p:cNvPr>
          <p:cNvSpPr>
            <a:spLocks noGrp="1"/>
          </p:cNvSpPr>
          <p:nvPr>
            <p:ph type="sldNum" sz="quarter" idx="12"/>
          </p:nvPr>
        </p:nvSpPr>
        <p:spPr/>
        <p:txBody>
          <a:bodyPr/>
          <a:lstStyle/>
          <a:p>
            <a:fld id="{3478E243-F522-4EBE-9B7D-65630ABD1CF5}" type="slidenum">
              <a:rPr kumimoji="1" lang="ja-JP" altLang="en-US" smtClean="0"/>
              <a:t>‹#›</a:t>
            </a:fld>
            <a:endParaRPr kumimoji="1" lang="ja-JP" altLang="en-US"/>
          </a:p>
        </p:txBody>
      </p:sp>
    </p:spTree>
    <p:extLst>
      <p:ext uri="{BB962C8B-B14F-4D97-AF65-F5344CB8AC3E}">
        <p14:creationId xmlns:p14="http://schemas.microsoft.com/office/powerpoint/2010/main" val="2867402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D09466-711E-4363-826B-CAF06BEE37C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3E1AF73-125A-4627-A98E-4B05E8F33AF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94B010E-E005-41D2-8545-959A00A57BFC}"/>
              </a:ext>
            </a:extLst>
          </p:cNvPr>
          <p:cNvSpPr>
            <a:spLocks noGrp="1"/>
          </p:cNvSpPr>
          <p:nvPr>
            <p:ph type="dt" sz="half" idx="10"/>
          </p:nvPr>
        </p:nvSpPr>
        <p:spPr/>
        <p:txBody>
          <a:bodyPr/>
          <a:lstStyle/>
          <a:p>
            <a:fld id="{44DF5F0A-14BA-439B-B7D8-CF4D47912641}" type="datetimeFigureOut">
              <a:rPr kumimoji="1" lang="ja-JP" altLang="en-US" smtClean="0"/>
              <a:t>2023/1/12</a:t>
            </a:fld>
            <a:endParaRPr kumimoji="1" lang="ja-JP" altLang="en-US"/>
          </a:p>
        </p:txBody>
      </p:sp>
      <p:sp>
        <p:nvSpPr>
          <p:cNvPr id="5" name="フッター プレースホルダー 4">
            <a:extLst>
              <a:ext uri="{FF2B5EF4-FFF2-40B4-BE49-F238E27FC236}">
                <a16:creationId xmlns:a16="http://schemas.microsoft.com/office/drawing/2014/main" id="{962DB358-C878-466F-933A-1E6E34EAC15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4FF496C-3D17-4E4A-AE82-E81984B19168}"/>
              </a:ext>
            </a:extLst>
          </p:cNvPr>
          <p:cNvSpPr>
            <a:spLocks noGrp="1"/>
          </p:cNvSpPr>
          <p:nvPr>
            <p:ph type="sldNum" sz="quarter" idx="12"/>
          </p:nvPr>
        </p:nvSpPr>
        <p:spPr/>
        <p:txBody>
          <a:bodyPr/>
          <a:lstStyle/>
          <a:p>
            <a:fld id="{3478E243-F522-4EBE-9B7D-65630ABD1CF5}" type="slidenum">
              <a:rPr kumimoji="1" lang="ja-JP" altLang="en-US" smtClean="0"/>
              <a:t>‹#›</a:t>
            </a:fld>
            <a:endParaRPr kumimoji="1" lang="ja-JP" altLang="en-US"/>
          </a:p>
        </p:txBody>
      </p:sp>
    </p:spTree>
    <p:extLst>
      <p:ext uri="{BB962C8B-B14F-4D97-AF65-F5344CB8AC3E}">
        <p14:creationId xmlns:p14="http://schemas.microsoft.com/office/powerpoint/2010/main" val="3584465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3F8A435-DD7E-4146-92F2-E1D599F36B6E}"/>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C477A4B-CE8B-4E7B-8AC9-FFAA1C3BA991}"/>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BBC72DC-4444-4CA9-9AA4-ADF459FA265D}"/>
              </a:ext>
            </a:extLst>
          </p:cNvPr>
          <p:cNvSpPr>
            <a:spLocks noGrp="1"/>
          </p:cNvSpPr>
          <p:nvPr>
            <p:ph type="dt" sz="half" idx="10"/>
          </p:nvPr>
        </p:nvSpPr>
        <p:spPr/>
        <p:txBody>
          <a:bodyPr/>
          <a:lstStyle/>
          <a:p>
            <a:fld id="{44DF5F0A-14BA-439B-B7D8-CF4D47912641}" type="datetimeFigureOut">
              <a:rPr kumimoji="1" lang="ja-JP" altLang="en-US" smtClean="0"/>
              <a:t>2023/1/12</a:t>
            </a:fld>
            <a:endParaRPr kumimoji="1" lang="ja-JP" altLang="en-US"/>
          </a:p>
        </p:txBody>
      </p:sp>
      <p:sp>
        <p:nvSpPr>
          <p:cNvPr id="5" name="フッター プレースホルダー 4">
            <a:extLst>
              <a:ext uri="{FF2B5EF4-FFF2-40B4-BE49-F238E27FC236}">
                <a16:creationId xmlns:a16="http://schemas.microsoft.com/office/drawing/2014/main" id="{968B7B4F-F0C6-4024-8FEB-FD061CED8B1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A42737E-7178-465A-94CD-AB9C50415EB4}"/>
              </a:ext>
            </a:extLst>
          </p:cNvPr>
          <p:cNvSpPr>
            <a:spLocks noGrp="1"/>
          </p:cNvSpPr>
          <p:nvPr>
            <p:ph type="sldNum" sz="quarter" idx="12"/>
          </p:nvPr>
        </p:nvSpPr>
        <p:spPr/>
        <p:txBody>
          <a:bodyPr/>
          <a:lstStyle/>
          <a:p>
            <a:fld id="{3478E243-F522-4EBE-9B7D-65630ABD1CF5}" type="slidenum">
              <a:rPr kumimoji="1" lang="ja-JP" altLang="en-US" smtClean="0"/>
              <a:t>‹#›</a:t>
            </a:fld>
            <a:endParaRPr kumimoji="1" lang="ja-JP" altLang="en-US"/>
          </a:p>
        </p:txBody>
      </p:sp>
    </p:spTree>
    <p:extLst>
      <p:ext uri="{BB962C8B-B14F-4D97-AF65-F5344CB8AC3E}">
        <p14:creationId xmlns:p14="http://schemas.microsoft.com/office/powerpoint/2010/main" val="4156309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D0F870-EA9C-448A-911D-BDA90B2718A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DE69E06-95F3-4449-A18E-EEF2C9668BE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B08B296-9CEE-4DE9-8C9D-42B87F33D5E0}"/>
              </a:ext>
            </a:extLst>
          </p:cNvPr>
          <p:cNvSpPr>
            <a:spLocks noGrp="1"/>
          </p:cNvSpPr>
          <p:nvPr>
            <p:ph type="dt" sz="half" idx="10"/>
          </p:nvPr>
        </p:nvSpPr>
        <p:spPr/>
        <p:txBody>
          <a:bodyPr/>
          <a:lstStyle/>
          <a:p>
            <a:fld id="{44DF5F0A-14BA-439B-B7D8-CF4D47912641}" type="datetimeFigureOut">
              <a:rPr kumimoji="1" lang="ja-JP" altLang="en-US" smtClean="0"/>
              <a:t>2023/1/12</a:t>
            </a:fld>
            <a:endParaRPr kumimoji="1" lang="ja-JP" altLang="en-US"/>
          </a:p>
        </p:txBody>
      </p:sp>
      <p:sp>
        <p:nvSpPr>
          <p:cNvPr id="5" name="フッター プレースホルダー 4">
            <a:extLst>
              <a:ext uri="{FF2B5EF4-FFF2-40B4-BE49-F238E27FC236}">
                <a16:creationId xmlns:a16="http://schemas.microsoft.com/office/drawing/2014/main" id="{27F20F2F-9427-4C9A-81EC-9DBADC1E5B8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2C9D015-90FA-4D01-B690-FA209C300299}"/>
              </a:ext>
            </a:extLst>
          </p:cNvPr>
          <p:cNvSpPr>
            <a:spLocks noGrp="1"/>
          </p:cNvSpPr>
          <p:nvPr>
            <p:ph type="sldNum" sz="quarter" idx="12"/>
          </p:nvPr>
        </p:nvSpPr>
        <p:spPr/>
        <p:txBody>
          <a:bodyPr/>
          <a:lstStyle/>
          <a:p>
            <a:fld id="{3478E243-F522-4EBE-9B7D-65630ABD1CF5}" type="slidenum">
              <a:rPr kumimoji="1" lang="ja-JP" altLang="en-US" smtClean="0"/>
              <a:t>‹#›</a:t>
            </a:fld>
            <a:endParaRPr kumimoji="1" lang="ja-JP" altLang="en-US"/>
          </a:p>
        </p:txBody>
      </p:sp>
    </p:spTree>
    <p:extLst>
      <p:ext uri="{BB962C8B-B14F-4D97-AF65-F5344CB8AC3E}">
        <p14:creationId xmlns:p14="http://schemas.microsoft.com/office/powerpoint/2010/main" val="494133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2B1BFD-6E2C-493D-9EC3-8D0609709920}"/>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B50397F-43BB-441E-99F5-20664A0C3F9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F277CEB0-7793-492F-9775-26CEA5FC37D5}"/>
              </a:ext>
            </a:extLst>
          </p:cNvPr>
          <p:cNvSpPr>
            <a:spLocks noGrp="1"/>
          </p:cNvSpPr>
          <p:nvPr>
            <p:ph type="dt" sz="half" idx="10"/>
          </p:nvPr>
        </p:nvSpPr>
        <p:spPr/>
        <p:txBody>
          <a:bodyPr/>
          <a:lstStyle/>
          <a:p>
            <a:fld id="{44DF5F0A-14BA-439B-B7D8-CF4D47912641}" type="datetimeFigureOut">
              <a:rPr kumimoji="1" lang="ja-JP" altLang="en-US" smtClean="0"/>
              <a:t>2023/1/12</a:t>
            </a:fld>
            <a:endParaRPr kumimoji="1" lang="ja-JP" altLang="en-US"/>
          </a:p>
        </p:txBody>
      </p:sp>
      <p:sp>
        <p:nvSpPr>
          <p:cNvPr id="5" name="フッター プレースホルダー 4">
            <a:extLst>
              <a:ext uri="{FF2B5EF4-FFF2-40B4-BE49-F238E27FC236}">
                <a16:creationId xmlns:a16="http://schemas.microsoft.com/office/drawing/2014/main" id="{39B3159D-3AB2-4347-9A80-B33CDB4EEB1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891E4BB-6794-4FE1-9E3E-6DB4C8DC69E6}"/>
              </a:ext>
            </a:extLst>
          </p:cNvPr>
          <p:cNvSpPr>
            <a:spLocks noGrp="1"/>
          </p:cNvSpPr>
          <p:nvPr>
            <p:ph type="sldNum" sz="quarter" idx="12"/>
          </p:nvPr>
        </p:nvSpPr>
        <p:spPr/>
        <p:txBody>
          <a:bodyPr/>
          <a:lstStyle/>
          <a:p>
            <a:fld id="{3478E243-F522-4EBE-9B7D-65630ABD1CF5}" type="slidenum">
              <a:rPr kumimoji="1" lang="ja-JP" altLang="en-US" smtClean="0"/>
              <a:t>‹#›</a:t>
            </a:fld>
            <a:endParaRPr kumimoji="1" lang="ja-JP" altLang="en-US"/>
          </a:p>
        </p:txBody>
      </p:sp>
    </p:spTree>
    <p:extLst>
      <p:ext uri="{BB962C8B-B14F-4D97-AF65-F5344CB8AC3E}">
        <p14:creationId xmlns:p14="http://schemas.microsoft.com/office/powerpoint/2010/main" val="2209425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42F068-68A1-41B2-9E9D-F7A33AB3C37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B4A5BD8-EC84-4B42-A52A-C351D486A283}"/>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21A135D-04A3-4F15-84BB-54A93162DAFC}"/>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EAD7B69-9CD6-44B4-81BC-461DBAD33D1A}"/>
              </a:ext>
            </a:extLst>
          </p:cNvPr>
          <p:cNvSpPr>
            <a:spLocks noGrp="1"/>
          </p:cNvSpPr>
          <p:nvPr>
            <p:ph type="dt" sz="half" idx="10"/>
          </p:nvPr>
        </p:nvSpPr>
        <p:spPr/>
        <p:txBody>
          <a:bodyPr/>
          <a:lstStyle/>
          <a:p>
            <a:fld id="{44DF5F0A-14BA-439B-B7D8-CF4D47912641}" type="datetimeFigureOut">
              <a:rPr kumimoji="1" lang="ja-JP" altLang="en-US" smtClean="0"/>
              <a:t>2023/1/12</a:t>
            </a:fld>
            <a:endParaRPr kumimoji="1" lang="ja-JP" altLang="en-US"/>
          </a:p>
        </p:txBody>
      </p:sp>
      <p:sp>
        <p:nvSpPr>
          <p:cNvPr id="6" name="フッター プレースホルダー 5">
            <a:extLst>
              <a:ext uri="{FF2B5EF4-FFF2-40B4-BE49-F238E27FC236}">
                <a16:creationId xmlns:a16="http://schemas.microsoft.com/office/drawing/2014/main" id="{92AA1ED4-5A16-46C0-8A35-8A5A2B8F650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1734610-27FD-4410-A009-3E9D53FF1304}"/>
              </a:ext>
            </a:extLst>
          </p:cNvPr>
          <p:cNvSpPr>
            <a:spLocks noGrp="1"/>
          </p:cNvSpPr>
          <p:nvPr>
            <p:ph type="sldNum" sz="quarter" idx="12"/>
          </p:nvPr>
        </p:nvSpPr>
        <p:spPr/>
        <p:txBody>
          <a:bodyPr/>
          <a:lstStyle/>
          <a:p>
            <a:fld id="{3478E243-F522-4EBE-9B7D-65630ABD1CF5}" type="slidenum">
              <a:rPr kumimoji="1" lang="ja-JP" altLang="en-US" smtClean="0"/>
              <a:t>‹#›</a:t>
            </a:fld>
            <a:endParaRPr kumimoji="1" lang="ja-JP" altLang="en-US"/>
          </a:p>
        </p:txBody>
      </p:sp>
    </p:spTree>
    <p:extLst>
      <p:ext uri="{BB962C8B-B14F-4D97-AF65-F5344CB8AC3E}">
        <p14:creationId xmlns:p14="http://schemas.microsoft.com/office/powerpoint/2010/main" val="1739308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D9BF46-DB5D-49E3-852E-BA3353247D32}"/>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9D6FEAF-CB80-4E4E-BEA5-B5903220BE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058FEC4-BC43-4B05-8107-6F5F28C4D0E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6580254-310F-4242-BDCD-C9E7CBA004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BE8EBDC-DCAB-4959-B046-FFD0E75FD92D}"/>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DD97EC62-E6E0-4AB0-9418-91314D27E4E3}"/>
              </a:ext>
            </a:extLst>
          </p:cNvPr>
          <p:cNvSpPr>
            <a:spLocks noGrp="1"/>
          </p:cNvSpPr>
          <p:nvPr>
            <p:ph type="dt" sz="half" idx="10"/>
          </p:nvPr>
        </p:nvSpPr>
        <p:spPr/>
        <p:txBody>
          <a:bodyPr/>
          <a:lstStyle/>
          <a:p>
            <a:fld id="{44DF5F0A-14BA-439B-B7D8-CF4D47912641}" type="datetimeFigureOut">
              <a:rPr kumimoji="1" lang="ja-JP" altLang="en-US" smtClean="0"/>
              <a:t>2023/1/12</a:t>
            </a:fld>
            <a:endParaRPr kumimoji="1" lang="ja-JP" altLang="en-US"/>
          </a:p>
        </p:txBody>
      </p:sp>
      <p:sp>
        <p:nvSpPr>
          <p:cNvPr id="8" name="フッター プレースホルダー 7">
            <a:extLst>
              <a:ext uri="{FF2B5EF4-FFF2-40B4-BE49-F238E27FC236}">
                <a16:creationId xmlns:a16="http://schemas.microsoft.com/office/drawing/2014/main" id="{9F4797C5-7953-4C3D-BD5E-0E4C4DF25D9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4BEC080-2B19-4B80-AACA-8A8AF3FDB07E}"/>
              </a:ext>
            </a:extLst>
          </p:cNvPr>
          <p:cNvSpPr>
            <a:spLocks noGrp="1"/>
          </p:cNvSpPr>
          <p:nvPr>
            <p:ph type="sldNum" sz="quarter" idx="12"/>
          </p:nvPr>
        </p:nvSpPr>
        <p:spPr/>
        <p:txBody>
          <a:bodyPr/>
          <a:lstStyle/>
          <a:p>
            <a:fld id="{3478E243-F522-4EBE-9B7D-65630ABD1CF5}" type="slidenum">
              <a:rPr kumimoji="1" lang="ja-JP" altLang="en-US" smtClean="0"/>
              <a:t>‹#›</a:t>
            </a:fld>
            <a:endParaRPr kumimoji="1" lang="ja-JP" altLang="en-US"/>
          </a:p>
        </p:txBody>
      </p:sp>
    </p:spTree>
    <p:extLst>
      <p:ext uri="{BB962C8B-B14F-4D97-AF65-F5344CB8AC3E}">
        <p14:creationId xmlns:p14="http://schemas.microsoft.com/office/powerpoint/2010/main" val="2967413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F6489A-EAF7-4ABC-A115-3E9E0F82F93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5C35E29-9848-4812-A864-977D02260277}"/>
              </a:ext>
            </a:extLst>
          </p:cNvPr>
          <p:cNvSpPr>
            <a:spLocks noGrp="1"/>
          </p:cNvSpPr>
          <p:nvPr>
            <p:ph type="dt" sz="half" idx="10"/>
          </p:nvPr>
        </p:nvSpPr>
        <p:spPr/>
        <p:txBody>
          <a:bodyPr/>
          <a:lstStyle/>
          <a:p>
            <a:fld id="{44DF5F0A-14BA-439B-B7D8-CF4D47912641}" type="datetimeFigureOut">
              <a:rPr kumimoji="1" lang="ja-JP" altLang="en-US" smtClean="0"/>
              <a:t>2023/1/12</a:t>
            </a:fld>
            <a:endParaRPr kumimoji="1" lang="ja-JP" altLang="en-US"/>
          </a:p>
        </p:txBody>
      </p:sp>
      <p:sp>
        <p:nvSpPr>
          <p:cNvPr id="4" name="フッター プレースホルダー 3">
            <a:extLst>
              <a:ext uri="{FF2B5EF4-FFF2-40B4-BE49-F238E27FC236}">
                <a16:creationId xmlns:a16="http://schemas.microsoft.com/office/drawing/2014/main" id="{817B885E-B2D4-455D-82AA-6C829F74C7B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5519E44-5640-4DB5-9B10-8481FC0BA4F2}"/>
              </a:ext>
            </a:extLst>
          </p:cNvPr>
          <p:cNvSpPr>
            <a:spLocks noGrp="1"/>
          </p:cNvSpPr>
          <p:nvPr>
            <p:ph type="sldNum" sz="quarter" idx="12"/>
          </p:nvPr>
        </p:nvSpPr>
        <p:spPr/>
        <p:txBody>
          <a:bodyPr/>
          <a:lstStyle/>
          <a:p>
            <a:fld id="{3478E243-F522-4EBE-9B7D-65630ABD1CF5}" type="slidenum">
              <a:rPr kumimoji="1" lang="ja-JP" altLang="en-US" smtClean="0"/>
              <a:t>‹#›</a:t>
            </a:fld>
            <a:endParaRPr kumimoji="1" lang="ja-JP" altLang="en-US"/>
          </a:p>
        </p:txBody>
      </p:sp>
    </p:spTree>
    <p:extLst>
      <p:ext uri="{BB962C8B-B14F-4D97-AF65-F5344CB8AC3E}">
        <p14:creationId xmlns:p14="http://schemas.microsoft.com/office/powerpoint/2010/main" val="2752979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DE5CCB3-5278-41C8-A67C-978F5385DC1F}"/>
              </a:ext>
            </a:extLst>
          </p:cNvPr>
          <p:cNvSpPr>
            <a:spLocks noGrp="1"/>
          </p:cNvSpPr>
          <p:nvPr>
            <p:ph type="dt" sz="half" idx="10"/>
          </p:nvPr>
        </p:nvSpPr>
        <p:spPr/>
        <p:txBody>
          <a:bodyPr/>
          <a:lstStyle/>
          <a:p>
            <a:fld id="{44DF5F0A-14BA-439B-B7D8-CF4D47912641}" type="datetimeFigureOut">
              <a:rPr kumimoji="1" lang="ja-JP" altLang="en-US" smtClean="0"/>
              <a:t>2023/1/12</a:t>
            </a:fld>
            <a:endParaRPr kumimoji="1" lang="ja-JP" altLang="en-US"/>
          </a:p>
        </p:txBody>
      </p:sp>
      <p:sp>
        <p:nvSpPr>
          <p:cNvPr id="3" name="フッター プレースホルダー 2">
            <a:extLst>
              <a:ext uri="{FF2B5EF4-FFF2-40B4-BE49-F238E27FC236}">
                <a16:creationId xmlns:a16="http://schemas.microsoft.com/office/drawing/2014/main" id="{E79E0AE7-9646-49BF-B659-AC059E5562A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713F31DC-2C89-45B3-B476-937A1322A7DE}"/>
              </a:ext>
            </a:extLst>
          </p:cNvPr>
          <p:cNvSpPr>
            <a:spLocks noGrp="1"/>
          </p:cNvSpPr>
          <p:nvPr>
            <p:ph type="sldNum" sz="quarter" idx="12"/>
          </p:nvPr>
        </p:nvSpPr>
        <p:spPr/>
        <p:txBody>
          <a:bodyPr/>
          <a:lstStyle/>
          <a:p>
            <a:fld id="{3478E243-F522-4EBE-9B7D-65630ABD1CF5}" type="slidenum">
              <a:rPr kumimoji="1" lang="ja-JP" altLang="en-US" smtClean="0"/>
              <a:t>‹#›</a:t>
            </a:fld>
            <a:endParaRPr kumimoji="1" lang="ja-JP" altLang="en-US"/>
          </a:p>
        </p:txBody>
      </p:sp>
    </p:spTree>
    <p:extLst>
      <p:ext uri="{BB962C8B-B14F-4D97-AF65-F5344CB8AC3E}">
        <p14:creationId xmlns:p14="http://schemas.microsoft.com/office/powerpoint/2010/main" val="160235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5E8026-B7E6-4E3F-8C92-49829572B3E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51F08C6-9FAB-4EBF-B62F-BECE89542D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77BC555-918D-42F0-8FD0-83F483E28D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A8B536E-4DA4-42F1-9AC1-57A13ADA7957}"/>
              </a:ext>
            </a:extLst>
          </p:cNvPr>
          <p:cNvSpPr>
            <a:spLocks noGrp="1"/>
          </p:cNvSpPr>
          <p:nvPr>
            <p:ph type="dt" sz="half" idx="10"/>
          </p:nvPr>
        </p:nvSpPr>
        <p:spPr/>
        <p:txBody>
          <a:bodyPr/>
          <a:lstStyle/>
          <a:p>
            <a:fld id="{44DF5F0A-14BA-439B-B7D8-CF4D47912641}" type="datetimeFigureOut">
              <a:rPr kumimoji="1" lang="ja-JP" altLang="en-US" smtClean="0"/>
              <a:t>2023/1/12</a:t>
            </a:fld>
            <a:endParaRPr kumimoji="1" lang="ja-JP" altLang="en-US"/>
          </a:p>
        </p:txBody>
      </p:sp>
      <p:sp>
        <p:nvSpPr>
          <p:cNvPr id="6" name="フッター プレースホルダー 5">
            <a:extLst>
              <a:ext uri="{FF2B5EF4-FFF2-40B4-BE49-F238E27FC236}">
                <a16:creationId xmlns:a16="http://schemas.microsoft.com/office/drawing/2014/main" id="{16729879-DC32-483B-B354-737F6FE7A87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167D44D-4052-4DDA-BC53-47E452CE5192}"/>
              </a:ext>
            </a:extLst>
          </p:cNvPr>
          <p:cNvSpPr>
            <a:spLocks noGrp="1"/>
          </p:cNvSpPr>
          <p:nvPr>
            <p:ph type="sldNum" sz="quarter" idx="12"/>
          </p:nvPr>
        </p:nvSpPr>
        <p:spPr/>
        <p:txBody>
          <a:bodyPr/>
          <a:lstStyle/>
          <a:p>
            <a:fld id="{3478E243-F522-4EBE-9B7D-65630ABD1CF5}" type="slidenum">
              <a:rPr kumimoji="1" lang="ja-JP" altLang="en-US" smtClean="0"/>
              <a:t>‹#›</a:t>
            </a:fld>
            <a:endParaRPr kumimoji="1" lang="ja-JP" altLang="en-US"/>
          </a:p>
        </p:txBody>
      </p:sp>
    </p:spTree>
    <p:extLst>
      <p:ext uri="{BB962C8B-B14F-4D97-AF65-F5344CB8AC3E}">
        <p14:creationId xmlns:p14="http://schemas.microsoft.com/office/powerpoint/2010/main" val="3398424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1405BE-5A0D-4384-97C0-E82F23F041F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CBE385CA-409C-4CC2-BE06-5E8ACC6BFC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26DC9492-77E5-48D7-9B0B-B7DFE7D2AC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148D3B6-40F6-4F0B-95AC-9C3B501444B5}"/>
              </a:ext>
            </a:extLst>
          </p:cNvPr>
          <p:cNvSpPr>
            <a:spLocks noGrp="1"/>
          </p:cNvSpPr>
          <p:nvPr>
            <p:ph type="dt" sz="half" idx="10"/>
          </p:nvPr>
        </p:nvSpPr>
        <p:spPr/>
        <p:txBody>
          <a:bodyPr/>
          <a:lstStyle/>
          <a:p>
            <a:fld id="{44DF5F0A-14BA-439B-B7D8-CF4D47912641}" type="datetimeFigureOut">
              <a:rPr kumimoji="1" lang="ja-JP" altLang="en-US" smtClean="0"/>
              <a:t>2023/1/12</a:t>
            </a:fld>
            <a:endParaRPr kumimoji="1" lang="ja-JP" altLang="en-US"/>
          </a:p>
        </p:txBody>
      </p:sp>
      <p:sp>
        <p:nvSpPr>
          <p:cNvPr id="6" name="フッター プレースホルダー 5">
            <a:extLst>
              <a:ext uri="{FF2B5EF4-FFF2-40B4-BE49-F238E27FC236}">
                <a16:creationId xmlns:a16="http://schemas.microsoft.com/office/drawing/2014/main" id="{7263D9D9-F7B6-41A5-B61A-82184D9D7F0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4CEA4EC-573D-41A8-AAA7-B591B7C6BD23}"/>
              </a:ext>
            </a:extLst>
          </p:cNvPr>
          <p:cNvSpPr>
            <a:spLocks noGrp="1"/>
          </p:cNvSpPr>
          <p:nvPr>
            <p:ph type="sldNum" sz="quarter" idx="12"/>
          </p:nvPr>
        </p:nvSpPr>
        <p:spPr/>
        <p:txBody>
          <a:bodyPr/>
          <a:lstStyle/>
          <a:p>
            <a:fld id="{3478E243-F522-4EBE-9B7D-65630ABD1CF5}" type="slidenum">
              <a:rPr kumimoji="1" lang="ja-JP" altLang="en-US" smtClean="0"/>
              <a:t>‹#›</a:t>
            </a:fld>
            <a:endParaRPr kumimoji="1" lang="ja-JP" altLang="en-US"/>
          </a:p>
        </p:txBody>
      </p:sp>
    </p:spTree>
    <p:extLst>
      <p:ext uri="{BB962C8B-B14F-4D97-AF65-F5344CB8AC3E}">
        <p14:creationId xmlns:p14="http://schemas.microsoft.com/office/powerpoint/2010/main" val="3934463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6B0C81C-E668-4F2C-9C88-824992D7E5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439663B-59C5-4464-B3FC-94805BB2BD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0FF7F38-BCE2-4F32-BAC8-91CFA46C1F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DF5F0A-14BA-439B-B7D8-CF4D47912641}" type="datetimeFigureOut">
              <a:rPr kumimoji="1" lang="ja-JP" altLang="en-US" smtClean="0"/>
              <a:t>2023/1/12</a:t>
            </a:fld>
            <a:endParaRPr kumimoji="1" lang="ja-JP" altLang="en-US"/>
          </a:p>
        </p:txBody>
      </p:sp>
      <p:sp>
        <p:nvSpPr>
          <p:cNvPr id="5" name="フッター プレースホルダー 4">
            <a:extLst>
              <a:ext uri="{FF2B5EF4-FFF2-40B4-BE49-F238E27FC236}">
                <a16:creationId xmlns:a16="http://schemas.microsoft.com/office/drawing/2014/main" id="{E425B999-2782-40EF-A3CB-5BEBEED722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A02F3D1-C000-444B-B947-D729953344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E243-F522-4EBE-9B7D-65630ABD1CF5}" type="slidenum">
              <a:rPr kumimoji="1" lang="ja-JP" altLang="en-US" smtClean="0"/>
              <a:t>‹#›</a:t>
            </a:fld>
            <a:endParaRPr kumimoji="1" lang="ja-JP" altLang="en-US"/>
          </a:p>
        </p:txBody>
      </p:sp>
    </p:spTree>
    <p:extLst>
      <p:ext uri="{BB962C8B-B14F-4D97-AF65-F5344CB8AC3E}">
        <p14:creationId xmlns:p14="http://schemas.microsoft.com/office/powerpoint/2010/main" val="681747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docs.google.com/presentation/d/183DSeFUmEWogdMAm1RKXq41kkWwAbyACy-jh4v--4ws/edi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D079F0-765D-4529-8DE0-4B27EBE65F06}"/>
              </a:ext>
            </a:extLst>
          </p:cNvPr>
          <p:cNvSpPr>
            <a:spLocks noGrp="1"/>
          </p:cNvSpPr>
          <p:nvPr>
            <p:ph type="ctrTitle"/>
          </p:nvPr>
        </p:nvSpPr>
        <p:spPr/>
        <p:txBody>
          <a:bodyPr/>
          <a:lstStyle/>
          <a:p>
            <a:r>
              <a:rPr kumimoji="1" lang="ja-JP" altLang="en-US" dirty="0"/>
              <a:t>ビジネスプラン名</a:t>
            </a:r>
          </a:p>
        </p:txBody>
      </p:sp>
      <p:sp>
        <p:nvSpPr>
          <p:cNvPr id="3" name="字幕 2">
            <a:extLst>
              <a:ext uri="{FF2B5EF4-FFF2-40B4-BE49-F238E27FC236}">
                <a16:creationId xmlns:a16="http://schemas.microsoft.com/office/drawing/2014/main" id="{DC375E7B-A0F8-429F-85E9-CF784DA10E52}"/>
              </a:ext>
            </a:extLst>
          </p:cNvPr>
          <p:cNvSpPr>
            <a:spLocks noGrp="1"/>
          </p:cNvSpPr>
          <p:nvPr>
            <p:ph type="subTitle" idx="1"/>
          </p:nvPr>
        </p:nvSpPr>
        <p:spPr>
          <a:xfrm>
            <a:off x="1524000" y="4007479"/>
            <a:ext cx="9144000" cy="1655762"/>
          </a:xfrm>
        </p:spPr>
        <p:txBody>
          <a:bodyPr>
            <a:normAutofit/>
          </a:bodyPr>
          <a:lstStyle/>
          <a:p>
            <a:pPr algn="l"/>
            <a:r>
              <a:rPr kumimoji="1" lang="ja-JP" altLang="en-US" sz="1600" dirty="0"/>
              <a:t>学籍番号　氏名（全員分）</a:t>
            </a:r>
          </a:p>
        </p:txBody>
      </p:sp>
    </p:spTree>
    <p:extLst>
      <p:ext uri="{BB962C8B-B14F-4D97-AF65-F5344CB8AC3E}">
        <p14:creationId xmlns:p14="http://schemas.microsoft.com/office/powerpoint/2010/main" val="1165314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1FE697-F776-44FF-B689-E9D329F7482F}"/>
              </a:ext>
            </a:extLst>
          </p:cNvPr>
          <p:cNvSpPr>
            <a:spLocks noGrp="1"/>
          </p:cNvSpPr>
          <p:nvPr>
            <p:ph type="title"/>
          </p:nvPr>
        </p:nvSpPr>
        <p:spPr/>
        <p:txBody>
          <a:bodyPr/>
          <a:lstStyle/>
          <a:p>
            <a:r>
              <a:rPr lang="ja-JP" altLang="ja-JP" dirty="0"/>
              <a:t>ビジネスプランの概要</a:t>
            </a:r>
            <a:endParaRPr kumimoji="1" lang="ja-JP" altLang="en-US" dirty="0"/>
          </a:p>
        </p:txBody>
      </p:sp>
      <p:sp>
        <p:nvSpPr>
          <p:cNvPr id="3" name="コンテンツ プレースホルダー 2">
            <a:extLst>
              <a:ext uri="{FF2B5EF4-FFF2-40B4-BE49-F238E27FC236}">
                <a16:creationId xmlns:a16="http://schemas.microsoft.com/office/drawing/2014/main" id="{9434FF81-D133-475E-8ED0-8448B587D9B6}"/>
              </a:ext>
            </a:extLst>
          </p:cNvPr>
          <p:cNvSpPr>
            <a:spLocks noGrp="1"/>
          </p:cNvSpPr>
          <p:nvPr>
            <p:ph idx="1"/>
          </p:nvPr>
        </p:nvSpPr>
        <p:spPr/>
        <p:txBody>
          <a:bodyPr/>
          <a:lstStyle/>
          <a:p>
            <a:pPr marL="0" indent="0">
              <a:buNone/>
            </a:pPr>
            <a:r>
              <a:rPr lang="ja-JP" altLang="ja-JP" dirty="0"/>
              <a:t>あなたが提案するビジネスはどのようなもの</a:t>
            </a:r>
            <a:r>
              <a:rPr lang="ja-JP" altLang="en-US" dirty="0"/>
              <a:t>（誰に、どのような価値を提供するサービスや商品）</a:t>
            </a:r>
            <a:r>
              <a:rPr lang="ja-JP" altLang="ja-JP" dirty="0"/>
              <a:t>ですか</a:t>
            </a:r>
            <a:r>
              <a:rPr lang="ja-JP" altLang="en-US" dirty="0"/>
              <a:t>。</a:t>
            </a:r>
            <a:endParaRPr lang="en-US" altLang="ja-JP" dirty="0"/>
          </a:p>
          <a:p>
            <a:pPr marL="0" indent="0">
              <a:buNone/>
            </a:pPr>
            <a:endParaRPr lang="en-US" altLang="ja-JP" dirty="0"/>
          </a:p>
          <a:p>
            <a:pPr marL="0" indent="0">
              <a:buNone/>
            </a:pPr>
            <a:endParaRPr kumimoji="1" lang="ja-JP" altLang="en-US" dirty="0"/>
          </a:p>
        </p:txBody>
      </p:sp>
    </p:spTree>
    <p:extLst>
      <p:ext uri="{BB962C8B-B14F-4D97-AF65-F5344CB8AC3E}">
        <p14:creationId xmlns:p14="http://schemas.microsoft.com/office/powerpoint/2010/main" val="88894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4530440-DF4F-4D95-A4E3-7E5DDFFA6317}"/>
              </a:ext>
            </a:extLst>
          </p:cNvPr>
          <p:cNvSpPr>
            <a:spLocks noGrp="1"/>
          </p:cNvSpPr>
          <p:nvPr>
            <p:ph type="title"/>
          </p:nvPr>
        </p:nvSpPr>
        <p:spPr/>
        <p:txBody>
          <a:bodyPr/>
          <a:lstStyle/>
          <a:p>
            <a:r>
              <a:rPr lang="ja-JP" altLang="ja-JP" dirty="0"/>
              <a:t>ビジネスプランの全体像</a:t>
            </a:r>
            <a:endParaRPr kumimoji="1" lang="ja-JP" altLang="en-US" dirty="0"/>
          </a:p>
        </p:txBody>
      </p:sp>
      <p:sp>
        <p:nvSpPr>
          <p:cNvPr id="3" name="コンテンツ プレースホルダー 2">
            <a:extLst>
              <a:ext uri="{FF2B5EF4-FFF2-40B4-BE49-F238E27FC236}">
                <a16:creationId xmlns:a16="http://schemas.microsoft.com/office/drawing/2014/main" id="{63490568-1F58-441B-9C7B-BCB483B356EA}"/>
              </a:ext>
            </a:extLst>
          </p:cNvPr>
          <p:cNvSpPr>
            <a:spLocks noGrp="1"/>
          </p:cNvSpPr>
          <p:nvPr>
            <p:ph idx="1"/>
          </p:nvPr>
        </p:nvSpPr>
        <p:spPr/>
        <p:txBody>
          <a:bodyPr/>
          <a:lstStyle/>
          <a:p>
            <a:pPr marL="0" indent="0">
              <a:buNone/>
            </a:pPr>
            <a:r>
              <a:rPr lang="ja-JP" altLang="en-US" sz="1800" dirty="0"/>
              <a:t>顧客やお金、商品・サービスの動き等、プランの全体像を図解してください。イメージがわかない場合は、以下のページを参考にしてください。</a:t>
            </a:r>
          </a:p>
          <a:p>
            <a:pPr marL="0" indent="0">
              <a:buNone/>
            </a:pPr>
            <a:endParaRPr lang="en-US" altLang="ja-JP" sz="1800" dirty="0"/>
          </a:p>
          <a:p>
            <a:pPr marL="0" indent="0">
              <a:buNone/>
            </a:pPr>
            <a:r>
              <a:rPr lang="ja-JP" altLang="en-US" sz="1800" dirty="0"/>
              <a:t>「ビジネスモデル図解ツールキット 配布版」（</a:t>
            </a:r>
            <a:r>
              <a:rPr lang="en-US" altLang="ja-JP" sz="1800" dirty="0"/>
              <a:t>note</a:t>
            </a:r>
            <a:r>
              <a:rPr lang="ja-JP" altLang="en-US" sz="1800" dirty="0" err="1"/>
              <a:t>、</a:t>
            </a:r>
            <a:r>
              <a:rPr lang="ja-JP" altLang="en-US" sz="1800" dirty="0"/>
              <a:t>チャーリー氏作成）</a:t>
            </a:r>
          </a:p>
          <a:p>
            <a:pPr marL="0" indent="0">
              <a:buNone/>
            </a:pPr>
            <a:r>
              <a:rPr lang="en-US" altLang="ja-JP" sz="1800" dirty="0">
                <a:hlinkClick r:id="rId2"/>
              </a:rPr>
              <a:t>https://docs.google.com/presentation/d/183DSeFUmEWogdMAm1RKXq41kkWwAbyACy-jh4v--4ws/edit</a:t>
            </a:r>
            <a:endParaRPr lang="en-US" altLang="ja-JP" sz="1800" dirty="0"/>
          </a:p>
          <a:p>
            <a:pPr marL="0" indent="0">
              <a:buNone/>
            </a:pPr>
            <a:endParaRPr lang="en-US" altLang="ja-JP" dirty="0"/>
          </a:p>
          <a:p>
            <a:pPr marL="0" indent="0">
              <a:buNone/>
            </a:pPr>
            <a:endParaRPr kumimoji="1" lang="ja-JP" altLang="en-US" dirty="0"/>
          </a:p>
        </p:txBody>
      </p:sp>
    </p:spTree>
    <p:extLst>
      <p:ext uri="{BB962C8B-B14F-4D97-AF65-F5344CB8AC3E}">
        <p14:creationId xmlns:p14="http://schemas.microsoft.com/office/powerpoint/2010/main" val="3122583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821915-6967-4D98-B06A-061FF42DC6AC}"/>
              </a:ext>
            </a:extLst>
          </p:cNvPr>
          <p:cNvSpPr>
            <a:spLocks noGrp="1"/>
          </p:cNvSpPr>
          <p:nvPr>
            <p:ph type="title"/>
          </p:nvPr>
        </p:nvSpPr>
        <p:spPr/>
        <p:txBody>
          <a:bodyPr/>
          <a:lstStyle/>
          <a:p>
            <a:r>
              <a:rPr lang="ja-JP" altLang="ja-JP" dirty="0"/>
              <a:t>ビジネスプランに取り組む動機</a:t>
            </a:r>
            <a:endParaRPr kumimoji="1" lang="ja-JP" altLang="en-US" dirty="0"/>
          </a:p>
        </p:txBody>
      </p:sp>
      <p:sp>
        <p:nvSpPr>
          <p:cNvPr id="3" name="コンテンツ プレースホルダー 2">
            <a:extLst>
              <a:ext uri="{FF2B5EF4-FFF2-40B4-BE49-F238E27FC236}">
                <a16:creationId xmlns:a16="http://schemas.microsoft.com/office/drawing/2014/main" id="{DBB15C38-BF3C-478F-8C0F-B4C81E91F9A9}"/>
              </a:ext>
            </a:extLst>
          </p:cNvPr>
          <p:cNvSpPr>
            <a:spLocks noGrp="1"/>
          </p:cNvSpPr>
          <p:nvPr>
            <p:ph idx="1"/>
          </p:nvPr>
        </p:nvSpPr>
        <p:spPr/>
        <p:txBody>
          <a:bodyPr/>
          <a:lstStyle/>
          <a:p>
            <a:r>
              <a:rPr lang="ja-JP" altLang="ja-JP" dirty="0"/>
              <a:t>ビジネスプランに取り組む動機やきっかけについて記入してください。</a:t>
            </a:r>
          </a:p>
          <a:p>
            <a:endParaRPr kumimoji="1" lang="ja-JP" altLang="en-US" dirty="0"/>
          </a:p>
        </p:txBody>
      </p:sp>
    </p:spTree>
    <p:extLst>
      <p:ext uri="{BB962C8B-B14F-4D97-AF65-F5344CB8AC3E}">
        <p14:creationId xmlns:p14="http://schemas.microsoft.com/office/powerpoint/2010/main" val="1952964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71380D-F360-4F8E-8E6C-636337C3A59E}"/>
              </a:ext>
            </a:extLst>
          </p:cNvPr>
          <p:cNvSpPr>
            <a:spLocks noGrp="1"/>
          </p:cNvSpPr>
          <p:nvPr>
            <p:ph type="title"/>
          </p:nvPr>
        </p:nvSpPr>
        <p:spPr/>
        <p:txBody>
          <a:bodyPr/>
          <a:lstStyle/>
          <a:p>
            <a:r>
              <a:rPr lang="ja-JP" altLang="ja-JP" dirty="0"/>
              <a:t>ビジネスプランの新規性、独創性</a:t>
            </a:r>
            <a:endParaRPr kumimoji="1" lang="ja-JP" altLang="en-US" dirty="0"/>
          </a:p>
        </p:txBody>
      </p:sp>
      <p:sp>
        <p:nvSpPr>
          <p:cNvPr id="3" name="コンテンツ プレースホルダー 2">
            <a:extLst>
              <a:ext uri="{FF2B5EF4-FFF2-40B4-BE49-F238E27FC236}">
                <a16:creationId xmlns:a16="http://schemas.microsoft.com/office/drawing/2014/main" id="{85F834CB-84A5-46B8-A12A-D5DED5B33A6E}"/>
              </a:ext>
            </a:extLst>
          </p:cNvPr>
          <p:cNvSpPr>
            <a:spLocks noGrp="1"/>
          </p:cNvSpPr>
          <p:nvPr>
            <p:ph idx="1"/>
          </p:nvPr>
        </p:nvSpPr>
        <p:spPr/>
        <p:txBody>
          <a:bodyPr/>
          <a:lstStyle/>
          <a:p>
            <a:r>
              <a:rPr lang="ja-JP" altLang="ja-JP" dirty="0"/>
              <a:t>従来の商品・サービスとの違い（差別化・優位性）について記入してください。</a:t>
            </a:r>
          </a:p>
          <a:p>
            <a:endParaRPr kumimoji="1" lang="ja-JP" altLang="en-US" dirty="0"/>
          </a:p>
        </p:txBody>
      </p:sp>
    </p:spTree>
    <p:extLst>
      <p:ext uri="{BB962C8B-B14F-4D97-AF65-F5344CB8AC3E}">
        <p14:creationId xmlns:p14="http://schemas.microsoft.com/office/powerpoint/2010/main" val="3102711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407660-196C-4446-B2A9-8BEB3E1F4A33}"/>
              </a:ext>
            </a:extLst>
          </p:cNvPr>
          <p:cNvSpPr>
            <a:spLocks noGrp="1"/>
          </p:cNvSpPr>
          <p:nvPr>
            <p:ph type="title"/>
          </p:nvPr>
        </p:nvSpPr>
        <p:spPr/>
        <p:txBody>
          <a:bodyPr/>
          <a:lstStyle/>
          <a:p>
            <a:r>
              <a:rPr lang="ja-JP" altLang="ja-JP" dirty="0"/>
              <a:t>ビジネスプランのターゲットと市場</a:t>
            </a:r>
            <a:endParaRPr kumimoji="1" lang="ja-JP" altLang="en-US" dirty="0"/>
          </a:p>
        </p:txBody>
      </p:sp>
      <p:sp>
        <p:nvSpPr>
          <p:cNvPr id="3" name="コンテンツ プレースホルダー 2">
            <a:extLst>
              <a:ext uri="{FF2B5EF4-FFF2-40B4-BE49-F238E27FC236}">
                <a16:creationId xmlns:a16="http://schemas.microsoft.com/office/drawing/2014/main" id="{57A43F49-7258-43F6-AF7F-F9BB76373ACD}"/>
              </a:ext>
            </a:extLst>
          </p:cNvPr>
          <p:cNvSpPr>
            <a:spLocks noGrp="1"/>
          </p:cNvSpPr>
          <p:nvPr>
            <p:ph idx="1"/>
          </p:nvPr>
        </p:nvSpPr>
        <p:spPr/>
        <p:txBody>
          <a:bodyPr/>
          <a:lstStyle/>
          <a:p>
            <a:r>
              <a:rPr lang="ja-JP" altLang="ja-JP" dirty="0"/>
              <a:t>ターゲットとする顧客がどのような人で、どのようなニーズや困りごとがあるか記入してください。</a:t>
            </a:r>
          </a:p>
          <a:p>
            <a:endParaRPr kumimoji="1" lang="ja-JP" altLang="en-US" dirty="0"/>
          </a:p>
        </p:txBody>
      </p:sp>
    </p:spTree>
    <p:extLst>
      <p:ext uri="{BB962C8B-B14F-4D97-AF65-F5344CB8AC3E}">
        <p14:creationId xmlns:p14="http://schemas.microsoft.com/office/powerpoint/2010/main" val="159214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B4AEB2-F8EF-469C-892D-3064D5A3E004}"/>
              </a:ext>
            </a:extLst>
          </p:cNvPr>
          <p:cNvSpPr>
            <a:spLocks noGrp="1"/>
          </p:cNvSpPr>
          <p:nvPr>
            <p:ph type="title"/>
          </p:nvPr>
        </p:nvSpPr>
        <p:spPr/>
        <p:txBody>
          <a:bodyPr/>
          <a:lstStyle/>
          <a:p>
            <a:r>
              <a:rPr lang="ja-JP" altLang="ja-JP" dirty="0"/>
              <a:t>資金計画</a:t>
            </a:r>
            <a:endParaRPr kumimoji="1" lang="ja-JP" altLang="en-US" dirty="0"/>
          </a:p>
        </p:txBody>
      </p:sp>
      <p:sp>
        <p:nvSpPr>
          <p:cNvPr id="3" name="コンテンツ プレースホルダー 2">
            <a:extLst>
              <a:ext uri="{FF2B5EF4-FFF2-40B4-BE49-F238E27FC236}">
                <a16:creationId xmlns:a16="http://schemas.microsoft.com/office/drawing/2014/main" id="{2FC88ED7-FE58-4BAC-BDE4-F9D32D839D71}"/>
              </a:ext>
            </a:extLst>
          </p:cNvPr>
          <p:cNvSpPr>
            <a:spLocks noGrp="1"/>
          </p:cNvSpPr>
          <p:nvPr>
            <p:ph idx="1"/>
          </p:nvPr>
        </p:nvSpPr>
        <p:spPr/>
        <p:txBody>
          <a:bodyPr/>
          <a:lstStyle/>
          <a:p>
            <a:r>
              <a:rPr lang="ja-JP" altLang="ja-JP" dirty="0"/>
              <a:t>ビジネスを始めるために必要な資金について、どのような費用がかかるか教えてください。</a:t>
            </a:r>
            <a:endParaRPr kumimoji="1" lang="ja-JP" altLang="en-US" dirty="0"/>
          </a:p>
        </p:txBody>
      </p:sp>
    </p:spTree>
    <p:extLst>
      <p:ext uri="{BB962C8B-B14F-4D97-AF65-F5344CB8AC3E}">
        <p14:creationId xmlns:p14="http://schemas.microsoft.com/office/powerpoint/2010/main" val="2756435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714C60-14E7-4285-A4E7-ADD4E1F5B30C}"/>
              </a:ext>
            </a:extLst>
          </p:cNvPr>
          <p:cNvSpPr>
            <a:spLocks noGrp="1"/>
          </p:cNvSpPr>
          <p:nvPr>
            <p:ph type="title"/>
          </p:nvPr>
        </p:nvSpPr>
        <p:spPr/>
        <p:txBody>
          <a:bodyPr/>
          <a:lstStyle/>
          <a:p>
            <a:r>
              <a:rPr kumimoji="1" lang="ja-JP" altLang="en-US"/>
              <a:t>補足資料</a:t>
            </a:r>
          </a:p>
        </p:txBody>
      </p:sp>
      <p:sp>
        <p:nvSpPr>
          <p:cNvPr id="3" name="コンテンツ プレースホルダー 2">
            <a:extLst>
              <a:ext uri="{FF2B5EF4-FFF2-40B4-BE49-F238E27FC236}">
                <a16:creationId xmlns:a16="http://schemas.microsoft.com/office/drawing/2014/main" id="{BADB7D9A-889B-43A3-A01F-A6377D502246}"/>
              </a:ext>
            </a:extLst>
          </p:cNvPr>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170800699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196</Words>
  <Application>Microsoft Office PowerPoint</Application>
  <PresentationFormat>ワイド画面</PresentationFormat>
  <Paragraphs>18</Paragraphs>
  <Slides>8</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8</vt:i4>
      </vt:variant>
    </vt:vector>
  </HeadingPairs>
  <TitlesOfParts>
    <vt:vector size="12" baseType="lpstr">
      <vt:lpstr>游ゴシック</vt:lpstr>
      <vt:lpstr>游ゴシック Light</vt:lpstr>
      <vt:lpstr>Arial</vt:lpstr>
      <vt:lpstr>Office テーマ</vt:lpstr>
      <vt:lpstr>ビジネスプラン名</vt:lpstr>
      <vt:lpstr>ビジネスプランの概要</vt:lpstr>
      <vt:lpstr>ビジネスプランの全体像</vt:lpstr>
      <vt:lpstr>ビジネスプランに取り組む動機</vt:lpstr>
      <vt:lpstr>ビジネスプランの新規性、独創性</vt:lpstr>
      <vt:lpstr>ビジネスプランのターゲットと市場</vt:lpstr>
      <vt:lpstr>資金計画</vt:lpstr>
      <vt:lpstr>補足資料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ビジネスプラン名</dc:title>
  <dc:creator>野澤 信孝</dc:creator>
  <cp:lastModifiedBy>野澤 信孝</cp:lastModifiedBy>
  <cp:revision>1</cp:revision>
  <dcterms:created xsi:type="dcterms:W3CDTF">2023-01-12T05:27:43Z</dcterms:created>
  <dcterms:modified xsi:type="dcterms:W3CDTF">2023-01-12T05:29:58Z</dcterms:modified>
</cp:coreProperties>
</file>