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11"/>
  </p:notesMasterIdLst>
  <p:sldIdLst>
    <p:sldId id="257" r:id="rId2"/>
    <p:sldId id="256" r:id="rId3"/>
    <p:sldId id="258" r:id="rId4"/>
    <p:sldId id="265" r:id="rId5"/>
    <p:sldId id="260" r:id="rId6"/>
    <p:sldId id="263" r:id="rId7"/>
    <p:sldId id="261" r:id="rId8"/>
    <p:sldId id="262" r:id="rId9"/>
    <p:sldId id="266" r:id="rId10"/>
  </p:sldIdLst>
  <p:sldSz cx="6858000" cy="9144000" type="screen4x3"/>
  <p:notesSz cx="6807200" cy="9939338"/>
  <p:defaultTex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CA6D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 uri="{1BD7E111-0CB8-44D6-8891-C1BB2F81B7CC}">
      <p1710:readonlyRecommended xmlns:p1710="http://schemas.microsoft.com/office/powerpoint/2017/10/main" val="1"/>
    </p:ext>
  </p:extLst>
</p:presentationPr>
</file>

<file path=ppt/tableStyles.xml><?xml version="1.0" encoding="utf-8"?>
<a:tblStyleLst xmlns:a="http://schemas.openxmlformats.org/drawingml/2006/main" def="{5C22544A-7EE6-4342-B048-85BDC9FD1C3A}">
  <a:tblStyle styleId="{5C22544A-7EE6-4342-B048-85BDC9FD1C3A}" styleName="中間スタイル 2 - アクセント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256" autoAdjust="0"/>
    <p:restoredTop sz="94660"/>
  </p:normalViewPr>
  <p:slideViewPr>
    <p:cSldViewPr snapToGrid="0">
      <p:cViewPr varScale="1">
        <p:scale>
          <a:sx n="48" d="100"/>
          <a:sy n="48" d="100"/>
        </p:scale>
        <p:origin x="2156" y="2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ヘッダー プレースホルダー 1"/>
          <p:cNvSpPr>
            <a:spLocks noGrp="1"/>
          </p:cNvSpPr>
          <p:nvPr>
            <p:ph type="hdr" sz="quarter"/>
          </p:nvPr>
        </p:nvSpPr>
        <p:spPr>
          <a:xfrm>
            <a:off x="0" y="0"/>
            <a:ext cx="2949787" cy="498693"/>
          </a:xfrm>
          <a:prstGeom prst="rect">
            <a:avLst/>
          </a:prstGeom>
        </p:spPr>
        <p:txBody>
          <a:bodyPr vert="horz" lIns="91440" tIns="45720" rIns="91440" bIns="45720" rtlCol="0"/>
          <a:lstStyle>
            <a:lvl1pPr algn="l">
              <a:defRPr sz="1200"/>
            </a:lvl1pPr>
          </a:lstStyle>
          <a:p>
            <a:endParaRPr kumimoji="1" lang="ja-JP" altLang="en-US"/>
          </a:p>
        </p:txBody>
      </p:sp>
      <p:sp>
        <p:nvSpPr>
          <p:cNvPr id="3" name="日付プレースホルダー 2"/>
          <p:cNvSpPr>
            <a:spLocks noGrp="1"/>
          </p:cNvSpPr>
          <p:nvPr>
            <p:ph type="dt" idx="1"/>
          </p:nvPr>
        </p:nvSpPr>
        <p:spPr>
          <a:xfrm>
            <a:off x="3855838" y="0"/>
            <a:ext cx="2949787" cy="498693"/>
          </a:xfrm>
          <a:prstGeom prst="rect">
            <a:avLst/>
          </a:prstGeom>
        </p:spPr>
        <p:txBody>
          <a:bodyPr vert="horz" lIns="91440" tIns="45720" rIns="91440" bIns="45720" rtlCol="0"/>
          <a:lstStyle>
            <a:lvl1pPr algn="r">
              <a:defRPr sz="1200"/>
            </a:lvl1pPr>
          </a:lstStyle>
          <a:p>
            <a:fld id="{83F25368-9DEF-4905-9ADC-31A158C88237}" type="datetimeFigureOut">
              <a:rPr kumimoji="1" lang="ja-JP" altLang="en-US" smtClean="0"/>
              <a:t>2022/3/17</a:t>
            </a:fld>
            <a:endParaRPr kumimoji="1" lang="ja-JP" altLang="en-US"/>
          </a:p>
        </p:txBody>
      </p:sp>
      <p:sp>
        <p:nvSpPr>
          <p:cNvPr id="4" name="スライド イメージ プレースホルダー 3"/>
          <p:cNvSpPr>
            <a:spLocks noGrp="1" noRot="1" noChangeAspect="1"/>
          </p:cNvSpPr>
          <p:nvPr>
            <p:ph type="sldImg" idx="2"/>
          </p:nvPr>
        </p:nvSpPr>
        <p:spPr>
          <a:xfrm>
            <a:off x="2146300" y="1243013"/>
            <a:ext cx="2514600" cy="3354387"/>
          </a:xfrm>
          <a:prstGeom prst="rect">
            <a:avLst/>
          </a:prstGeom>
          <a:noFill/>
          <a:ln w="12700">
            <a:solidFill>
              <a:prstClr val="black"/>
            </a:solidFill>
          </a:ln>
        </p:spPr>
        <p:txBody>
          <a:bodyPr vert="horz" lIns="91440" tIns="45720" rIns="91440" bIns="45720" rtlCol="0" anchor="ctr"/>
          <a:lstStyle/>
          <a:p>
            <a:endParaRPr lang="ja-JP" altLang="en-US"/>
          </a:p>
        </p:txBody>
      </p:sp>
      <p:sp>
        <p:nvSpPr>
          <p:cNvPr id="5" name="ノート プレースホルダー 4"/>
          <p:cNvSpPr>
            <a:spLocks noGrp="1"/>
          </p:cNvSpPr>
          <p:nvPr>
            <p:ph type="body" sz="quarter" idx="3"/>
          </p:nvPr>
        </p:nvSpPr>
        <p:spPr>
          <a:xfrm>
            <a:off x="680720" y="4783307"/>
            <a:ext cx="5445760" cy="3913614"/>
          </a:xfrm>
          <a:prstGeom prst="rect">
            <a:avLst/>
          </a:prstGeom>
        </p:spPr>
        <p:txBody>
          <a:bodyPr vert="horz" lIns="91440" tIns="45720" rIns="91440" bIns="45720" rtlCol="0"/>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6" name="フッター プレースホルダー 5"/>
          <p:cNvSpPr>
            <a:spLocks noGrp="1"/>
          </p:cNvSpPr>
          <p:nvPr>
            <p:ph type="ftr" sz="quarter" idx="4"/>
          </p:nvPr>
        </p:nvSpPr>
        <p:spPr>
          <a:xfrm>
            <a:off x="0" y="9440647"/>
            <a:ext cx="2949787" cy="498692"/>
          </a:xfrm>
          <a:prstGeom prst="rect">
            <a:avLst/>
          </a:prstGeom>
        </p:spPr>
        <p:txBody>
          <a:bodyPr vert="horz" lIns="91440" tIns="45720" rIns="91440" bIns="45720" rtlCol="0" anchor="b"/>
          <a:lstStyle>
            <a:lvl1pPr algn="l">
              <a:defRPr sz="1200"/>
            </a:lvl1pPr>
          </a:lstStyle>
          <a:p>
            <a:endParaRPr kumimoji="1" lang="ja-JP" altLang="en-US"/>
          </a:p>
        </p:txBody>
      </p:sp>
      <p:sp>
        <p:nvSpPr>
          <p:cNvPr id="7" name="スライド番号プレースホルダー 6"/>
          <p:cNvSpPr>
            <a:spLocks noGrp="1"/>
          </p:cNvSpPr>
          <p:nvPr>
            <p:ph type="sldNum" sz="quarter" idx="5"/>
          </p:nvPr>
        </p:nvSpPr>
        <p:spPr>
          <a:xfrm>
            <a:off x="3855838" y="9440647"/>
            <a:ext cx="2949787" cy="498692"/>
          </a:xfrm>
          <a:prstGeom prst="rect">
            <a:avLst/>
          </a:prstGeom>
        </p:spPr>
        <p:txBody>
          <a:bodyPr vert="horz" lIns="91440" tIns="45720" rIns="91440" bIns="45720" rtlCol="0" anchor="b"/>
          <a:lstStyle>
            <a:lvl1pPr algn="r">
              <a:defRPr sz="1200"/>
            </a:lvl1pPr>
          </a:lstStyle>
          <a:p>
            <a:fld id="{21798B46-D835-4830-BC41-7C9161787FF4}" type="slidenum">
              <a:rPr kumimoji="1" lang="ja-JP" altLang="en-US" smtClean="0"/>
              <a:t>‹#›</a:t>
            </a:fld>
            <a:endParaRPr kumimoji="1" lang="ja-JP" altLang="en-US"/>
          </a:p>
        </p:txBody>
      </p:sp>
    </p:spTree>
    <p:extLst>
      <p:ext uri="{BB962C8B-B14F-4D97-AF65-F5344CB8AC3E}">
        <p14:creationId xmlns:p14="http://schemas.microsoft.com/office/powerpoint/2010/main" val="2200437241"/>
      </p:ext>
    </p:extLst>
  </p:cSld>
  <p:clrMap bg1="lt1" tx1="dk1" bg2="lt2" tx2="dk2" accent1="accent1" accent2="accent2" accent3="accent3" accent4="accent4" accent5="accent5" accent6="accent6" hlink="hlink" folHlink="folHlink"/>
  <p:notesStyle>
    <a:lvl1pPr marL="0" algn="l" defTabSz="914400" rtl="0" eaLnBrk="1" latinLnBrk="0" hangingPunct="1">
      <a:defRPr kumimoji="1" sz="1200" kern="1200">
        <a:solidFill>
          <a:schemeClr val="tx1"/>
        </a:solidFill>
        <a:latin typeface="+mn-lt"/>
        <a:ea typeface="+mn-ea"/>
        <a:cs typeface="+mn-cs"/>
      </a:defRPr>
    </a:lvl1pPr>
    <a:lvl2pPr marL="457200" algn="l" defTabSz="914400" rtl="0" eaLnBrk="1" latinLnBrk="0" hangingPunct="1">
      <a:defRPr kumimoji="1" sz="1200" kern="1200">
        <a:solidFill>
          <a:schemeClr val="tx1"/>
        </a:solidFill>
        <a:latin typeface="+mn-lt"/>
        <a:ea typeface="+mn-ea"/>
        <a:cs typeface="+mn-cs"/>
      </a:defRPr>
    </a:lvl2pPr>
    <a:lvl3pPr marL="914400" algn="l" defTabSz="914400" rtl="0" eaLnBrk="1" latinLnBrk="0" hangingPunct="1">
      <a:defRPr kumimoji="1" sz="1200" kern="1200">
        <a:solidFill>
          <a:schemeClr val="tx1"/>
        </a:solidFill>
        <a:latin typeface="+mn-lt"/>
        <a:ea typeface="+mn-ea"/>
        <a:cs typeface="+mn-cs"/>
      </a:defRPr>
    </a:lvl3pPr>
    <a:lvl4pPr marL="1371600" algn="l" defTabSz="914400" rtl="0" eaLnBrk="1" latinLnBrk="0" hangingPunct="1">
      <a:defRPr kumimoji="1" sz="1200" kern="1200">
        <a:solidFill>
          <a:schemeClr val="tx1"/>
        </a:solidFill>
        <a:latin typeface="+mn-lt"/>
        <a:ea typeface="+mn-ea"/>
        <a:cs typeface="+mn-cs"/>
      </a:defRPr>
    </a:lvl4pPr>
    <a:lvl5pPr marL="1828800" algn="l" defTabSz="914400" rtl="0" eaLnBrk="1" latinLnBrk="0" hangingPunct="1">
      <a:defRPr kumimoji="1" sz="1200" kern="1200">
        <a:solidFill>
          <a:schemeClr val="tx1"/>
        </a:solidFill>
        <a:latin typeface="+mn-lt"/>
        <a:ea typeface="+mn-ea"/>
        <a:cs typeface="+mn-cs"/>
      </a:defRPr>
    </a:lvl5pPr>
    <a:lvl6pPr marL="2286000" algn="l" defTabSz="914400" rtl="0" eaLnBrk="1" latinLnBrk="0" hangingPunct="1">
      <a:defRPr kumimoji="1" sz="1200" kern="1200">
        <a:solidFill>
          <a:schemeClr val="tx1"/>
        </a:solidFill>
        <a:latin typeface="+mn-lt"/>
        <a:ea typeface="+mn-ea"/>
        <a:cs typeface="+mn-cs"/>
      </a:defRPr>
    </a:lvl6pPr>
    <a:lvl7pPr marL="2743200" algn="l" defTabSz="914400" rtl="0" eaLnBrk="1" latinLnBrk="0" hangingPunct="1">
      <a:defRPr kumimoji="1" sz="1200" kern="1200">
        <a:solidFill>
          <a:schemeClr val="tx1"/>
        </a:solidFill>
        <a:latin typeface="+mn-lt"/>
        <a:ea typeface="+mn-ea"/>
        <a:cs typeface="+mn-cs"/>
      </a:defRPr>
    </a:lvl7pPr>
    <a:lvl8pPr marL="3200400" algn="l" defTabSz="914400" rtl="0" eaLnBrk="1" latinLnBrk="0" hangingPunct="1">
      <a:defRPr kumimoji="1" sz="1200" kern="1200">
        <a:solidFill>
          <a:schemeClr val="tx1"/>
        </a:solidFill>
        <a:latin typeface="+mn-lt"/>
        <a:ea typeface="+mn-ea"/>
        <a:cs typeface="+mn-cs"/>
      </a:defRPr>
    </a:lvl8pPr>
    <a:lvl9pPr marL="3657600" algn="l" defTabSz="914400" rtl="0" eaLnBrk="1" latinLnBrk="0" hangingPunct="1">
      <a:defRPr kumimoji="1"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a:xfrm>
            <a:off x="2011363" y="1350963"/>
            <a:ext cx="2733675" cy="3646487"/>
          </a:xfrm>
        </p:spPr>
      </p:sp>
      <p:sp>
        <p:nvSpPr>
          <p:cNvPr id="3" name="ノート プレースホルダー 2"/>
          <p:cNvSpPr>
            <a:spLocks noGrp="1"/>
          </p:cNvSpPr>
          <p:nvPr>
            <p:ph type="body" idx="1"/>
          </p:nvPr>
        </p:nvSpPr>
        <p:spPr/>
        <p:txBody>
          <a:bodyPr/>
          <a:lstStyle/>
          <a:p>
            <a:endParaRPr kumimoji="1" lang="ja-JP" altLang="en-US" dirty="0"/>
          </a:p>
        </p:txBody>
      </p:sp>
      <p:sp>
        <p:nvSpPr>
          <p:cNvPr id="4" name="スライド番号プレースホルダー 3"/>
          <p:cNvSpPr>
            <a:spLocks noGrp="1"/>
          </p:cNvSpPr>
          <p:nvPr>
            <p:ph type="sldNum" sz="quarter" idx="10"/>
          </p:nvPr>
        </p:nvSpPr>
        <p:spPr/>
        <p:txBody>
          <a:bodyPr/>
          <a:lstStyle/>
          <a:p>
            <a:fld id="{9505424F-7AEE-4A3D-B5EC-D31ABCE2B4C0}" type="slidenum">
              <a:rPr kumimoji="1" lang="ja-JP" altLang="en-US" smtClean="0"/>
              <a:t>1</a:t>
            </a:fld>
            <a:endParaRPr kumimoji="1" lang="ja-JP" altLang="en-US"/>
          </a:p>
        </p:txBody>
      </p:sp>
    </p:spTree>
    <p:extLst>
      <p:ext uri="{BB962C8B-B14F-4D97-AF65-F5344CB8AC3E}">
        <p14:creationId xmlns:p14="http://schemas.microsoft.com/office/powerpoint/2010/main" val="324221057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10"/>
          </p:nvPr>
        </p:nvSpPr>
        <p:spPr/>
        <p:txBody>
          <a:bodyPr/>
          <a:lstStyle/>
          <a:p>
            <a:fld id="{21798B46-D835-4830-BC41-7C9161787FF4}" type="slidenum">
              <a:rPr kumimoji="1" lang="ja-JP" altLang="en-US" smtClean="0"/>
              <a:t>2</a:t>
            </a:fld>
            <a:endParaRPr kumimoji="1" lang="ja-JP" altLang="en-US"/>
          </a:p>
        </p:txBody>
      </p:sp>
    </p:spTree>
    <p:extLst>
      <p:ext uri="{BB962C8B-B14F-4D97-AF65-F5344CB8AC3E}">
        <p14:creationId xmlns:p14="http://schemas.microsoft.com/office/powerpoint/2010/main" val="14947913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10"/>
          </p:nvPr>
        </p:nvSpPr>
        <p:spPr/>
        <p:txBody>
          <a:bodyPr/>
          <a:lstStyle/>
          <a:p>
            <a:fld id="{21798B46-D835-4830-BC41-7C9161787FF4}" type="slidenum">
              <a:rPr kumimoji="1" lang="ja-JP" altLang="en-US" smtClean="0"/>
              <a:t>7</a:t>
            </a:fld>
            <a:endParaRPr kumimoji="1" lang="ja-JP" altLang="en-US"/>
          </a:p>
        </p:txBody>
      </p:sp>
    </p:spTree>
    <p:extLst>
      <p:ext uri="{BB962C8B-B14F-4D97-AF65-F5344CB8AC3E}">
        <p14:creationId xmlns:p14="http://schemas.microsoft.com/office/powerpoint/2010/main" val="76313991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10"/>
          </p:nvPr>
        </p:nvSpPr>
        <p:spPr/>
        <p:txBody>
          <a:bodyPr/>
          <a:lstStyle/>
          <a:p>
            <a:fld id="{21798B46-D835-4830-BC41-7C9161787FF4}" type="slidenum">
              <a:rPr kumimoji="1" lang="ja-JP" altLang="en-US" smtClean="0"/>
              <a:t>8</a:t>
            </a:fld>
            <a:endParaRPr kumimoji="1" lang="ja-JP" altLang="en-US"/>
          </a:p>
        </p:txBody>
      </p:sp>
    </p:spTree>
    <p:extLst>
      <p:ext uri="{BB962C8B-B14F-4D97-AF65-F5344CB8AC3E}">
        <p14:creationId xmlns:p14="http://schemas.microsoft.com/office/powerpoint/2010/main" val="299400386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タイトル スライド">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496484"/>
            <a:ext cx="5829300" cy="3183467"/>
          </a:xfrm>
        </p:spPr>
        <p:txBody>
          <a:bodyPr anchor="b"/>
          <a:lstStyle>
            <a:lvl1pPr algn="ctr">
              <a:defRPr sz="4500"/>
            </a:lvl1pPr>
          </a:lstStyle>
          <a:p>
            <a:r>
              <a:rPr lang="ja-JP" altLang="en-US"/>
              <a:t>マスター タイトルの書式設定</a:t>
            </a:r>
            <a:endParaRPr lang="en-US" dirty="0"/>
          </a:p>
        </p:txBody>
      </p:sp>
      <p:sp>
        <p:nvSpPr>
          <p:cNvPr id="3" name="Subtitle 2"/>
          <p:cNvSpPr>
            <a:spLocks noGrp="1"/>
          </p:cNvSpPr>
          <p:nvPr>
            <p:ph type="subTitle" idx="1"/>
          </p:nvPr>
        </p:nvSpPr>
        <p:spPr>
          <a:xfrm>
            <a:off x="857250" y="4802717"/>
            <a:ext cx="5143500" cy="2207683"/>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ja-JP" altLang="en-US"/>
              <a:t>マスター サブタイトルの書式設定</a:t>
            </a:r>
            <a:endParaRPr lang="en-US" dirty="0"/>
          </a:p>
        </p:txBody>
      </p:sp>
      <p:sp>
        <p:nvSpPr>
          <p:cNvPr id="4" name="Date Placeholder 3"/>
          <p:cNvSpPr>
            <a:spLocks noGrp="1"/>
          </p:cNvSpPr>
          <p:nvPr>
            <p:ph type="dt" sz="half" idx="10"/>
          </p:nvPr>
        </p:nvSpPr>
        <p:spPr/>
        <p:txBody>
          <a:bodyPr/>
          <a:lstStyle/>
          <a:p>
            <a:fld id="{5D045EA6-6725-4068-A311-7EBE8F43BD0E}" type="datetime1">
              <a:rPr kumimoji="1" lang="ja-JP" altLang="en-US" smtClean="0"/>
              <a:t>2022/3/17</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046FE5FE-64C8-4320-A4B4-7CFE614B3860}" type="slidenum">
              <a:rPr kumimoji="1" lang="ja-JP" altLang="en-US" smtClean="0"/>
              <a:t>‹#›</a:t>
            </a:fld>
            <a:endParaRPr kumimoji="1" lang="ja-JP" altLang="en-US"/>
          </a:p>
        </p:txBody>
      </p:sp>
    </p:spTree>
    <p:extLst>
      <p:ext uri="{BB962C8B-B14F-4D97-AF65-F5344CB8AC3E}">
        <p14:creationId xmlns:p14="http://schemas.microsoft.com/office/powerpoint/2010/main" val="5019276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a:t>マスター タイトルの書式設定</a:t>
            </a:r>
            <a:endParaRPr lang="en-US" dirty="0"/>
          </a:p>
        </p:txBody>
      </p:sp>
      <p:sp>
        <p:nvSpPr>
          <p:cNvPr id="3" name="Content Placeholder 2"/>
          <p:cNvSpPr>
            <a:spLocks noGrp="1"/>
          </p:cNvSpPr>
          <p:nvPr>
            <p:ph idx="1"/>
          </p:nvPr>
        </p:nvSpPr>
        <p:spPr/>
        <p:txBody>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4" name="Date Placeholder 3"/>
          <p:cNvSpPr>
            <a:spLocks noGrp="1"/>
          </p:cNvSpPr>
          <p:nvPr>
            <p:ph type="dt" sz="half" idx="10"/>
          </p:nvPr>
        </p:nvSpPr>
        <p:spPr/>
        <p:txBody>
          <a:bodyPr/>
          <a:lstStyle/>
          <a:p>
            <a:fld id="{30EB5CF1-3EE3-45F1-BB68-D32BA240139B}" type="datetime1">
              <a:rPr kumimoji="1" lang="ja-JP" altLang="en-US" smtClean="0"/>
              <a:t>2022/3/17</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046FE5FE-64C8-4320-A4B4-7CFE614B3860}" type="slidenum">
              <a:rPr kumimoji="1" lang="ja-JP" altLang="en-US" smtClean="0"/>
              <a:t>‹#›</a:t>
            </a:fld>
            <a:endParaRPr kumimoji="1" lang="ja-JP" altLang="en-US"/>
          </a:p>
        </p:txBody>
      </p:sp>
    </p:spTree>
    <p:extLst>
      <p:ext uri="{BB962C8B-B14F-4D97-AF65-F5344CB8AC3E}">
        <p14:creationId xmlns:p14="http://schemas.microsoft.com/office/powerpoint/2010/main" val="10515933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セクション見出し">
    <p:spTree>
      <p:nvGrpSpPr>
        <p:cNvPr id="1" name=""/>
        <p:cNvGrpSpPr/>
        <p:nvPr/>
      </p:nvGrpSpPr>
      <p:grpSpPr>
        <a:xfrm>
          <a:off x="0" y="0"/>
          <a:ext cx="0" cy="0"/>
          <a:chOff x="0" y="0"/>
          <a:chExt cx="0" cy="0"/>
        </a:xfrm>
      </p:grpSpPr>
      <p:sp>
        <p:nvSpPr>
          <p:cNvPr id="2" name="Title 1"/>
          <p:cNvSpPr>
            <a:spLocks noGrp="1"/>
          </p:cNvSpPr>
          <p:nvPr>
            <p:ph type="title"/>
          </p:nvPr>
        </p:nvSpPr>
        <p:spPr>
          <a:xfrm>
            <a:off x="467916" y="2279653"/>
            <a:ext cx="5915025" cy="3803649"/>
          </a:xfrm>
        </p:spPr>
        <p:txBody>
          <a:bodyPr anchor="b"/>
          <a:lstStyle>
            <a:lvl1pPr>
              <a:defRPr sz="4500"/>
            </a:lvl1pPr>
          </a:lstStyle>
          <a:p>
            <a:r>
              <a:rPr lang="ja-JP" altLang="en-US"/>
              <a:t>マスター タイトルの書式設定</a:t>
            </a:r>
            <a:endParaRPr lang="en-US" dirty="0"/>
          </a:p>
        </p:txBody>
      </p:sp>
      <p:sp>
        <p:nvSpPr>
          <p:cNvPr id="3" name="Text Placeholder 2"/>
          <p:cNvSpPr>
            <a:spLocks noGrp="1"/>
          </p:cNvSpPr>
          <p:nvPr>
            <p:ph type="body" idx="1"/>
          </p:nvPr>
        </p:nvSpPr>
        <p:spPr>
          <a:xfrm>
            <a:off x="467916" y="6119286"/>
            <a:ext cx="5915025" cy="2000249"/>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ja-JP" altLang="en-US"/>
              <a:t>マスター テキストの書式設定</a:t>
            </a:r>
          </a:p>
        </p:txBody>
      </p:sp>
      <p:sp>
        <p:nvSpPr>
          <p:cNvPr id="4" name="Date Placeholder 3"/>
          <p:cNvSpPr>
            <a:spLocks noGrp="1"/>
          </p:cNvSpPr>
          <p:nvPr>
            <p:ph type="dt" sz="half" idx="10"/>
          </p:nvPr>
        </p:nvSpPr>
        <p:spPr/>
        <p:txBody>
          <a:bodyPr/>
          <a:lstStyle/>
          <a:p>
            <a:fld id="{34F02720-9D17-4564-9065-40A8FB738B44}" type="datetime1">
              <a:rPr kumimoji="1" lang="ja-JP" altLang="en-US" smtClean="0"/>
              <a:t>2022/3/17</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046FE5FE-64C8-4320-A4B4-7CFE614B3860}" type="slidenum">
              <a:rPr kumimoji="1" lang="ja-JP" altLang="en-US" smtClean="0"/>
              <a:t>‹#›</a:t>
            </a:fld>
            <a:endParaRPr kumimoji="1" lang="ja-JP" altLang="en-US"/>
          </a:p>
        </p:txBody>
      </p:sp>
    </p:spTree>
    <p:extLst>
      <p:ext uri="{BB962C8B-B14F-4D97-AF65-F5344CB8AC3E}">
        <p14:creationId xmlns:p14="http://schemas.microsoft.com/office/powerpoint/2010/main" val="2754370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a:t>マスター タイトルの書式設定</a:t>
            </a:r>
            <a:endParaRPr lang="en-US" dirty="0"/>
          </a:p>
        </p:txBody>
      </p:sp>
      <p:sp>
        <p:nvSpPr>
          <p:cNvPr id="3" name="Content Placeholder 2"/>
          <p:cNvSpPr>
            <a:spLocks noGrp="1"/>
          </p:cNvSpPr>
          <p:nvPr>
            <p:ph sz="half" idx="1"/>
          </p:nvPr>
        </p:nvSpPr>
        <p:spPr>
          <a:xfrm>
            <a:off x="471488" y="2434167"/>
            <a:ext cx="2914650" cy="5801784"/>
          </a:xfrm>
        </p:spPr>
        <p:txBody>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4" name="Content Placeholder 3"/>
          <p:cNvSpPr>
            <a:spLocks noGrp="1"/>
          </p:cNvSpPr>
          <p:nvPr>
            <p:ph sz="half" idx="2"/>
          </p:nvPr>
        </p:nvSpPr>
        <p:spPr>
          <a:xfrm>
            <a:off x="3471863" y="2434167"/>
            <a:ext cx="2914650" cy="5801784"/>
          </a:xfrm>
        </p:spPr>
        <p:txBody>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5" name="Date Placeholder 4"/>
          <p:cNvSpPr>
            <a:spLocks noGrp="1"/>
          </p:cNvSpPr>
          <p:nvPr>
            <p:ph type="dt" sz="half" idx="10"/>
          </p:nvPr>
        </p:nvSpPr>
        <p:spPr/>
        <p:txBody>
          <a:bodyPr/>
          <a:lstStyle/>
          <a:p>
            <a:fld id="{932B6465-004E-4D4C-9490-C0646DDABE46}" type="datetime1">
              <a:rPr kumimoji="1" lang="ja-JP" altLang="en-US" smtClean="0"/>
              <a:t>2022/3/17</a:t>
            </a:fld>
            <a:endParaRPr kumimoji="1" lang="ja-JP" altLang="en-US"/>
          </a:p>
        </p:txBody>
      </p:sp>
      <p:sp>
        <p:nvSpPr>
          <p:cNvPr id="6" name="Footer Placeholder 5"/>
          <p:cNvSpPr>
            <a:spLocks noGrp="1"/>
          </p:cNvSpPr>
          <p:nvPr>
            <p:ph type="ftr" sz="quarter" idx="11"/>
          </p:nvPr>
        </p:nvSpPr>
        <p:spPr/>
        <p:txBody>
          <a:bodyPr/>
          <a:lstStyle/>
          <a:p>
            <a:endParaRPr kumimoji="1" lang="ja-JP" altLang="en-US"/>
          </a:p>
        </p:txBody>
      </p:sp>
      <p:sp>
        <p:nvSpPr>
          <p:cNvPr id="7" name="Slide Number Placeholder 6"/>
          <p:cNvSpPr>
            <a:spLocks noGrp="1"/>
          </p:cNvSpPr>
          <p:nvPr>
            <p:ph type="sldNum" sz="quarter" idx="12"/>
          </p:nvPr>
        </p:nvSpPr>
        <p:spPr/>
        <p:txBody>
          <a:bodyPr/>
          <a:lstStyle/>
          <a:p>
            <a:fld id="{046FE5FE-64C8-4320-A4B4-7CFE614B3860}" type="slidenum">
              <a:rPr kumimoji="1" lang="ja-JP" altLang="en-US" smtClean="0"/>
              <a:t>‹#›</a:t>
            </a:fld>
            <a:endParaRPr kumimoji="1" lang="ja-JP" altLang="en-US"/>
          </a:p>
        </p:txBody>
      </p:sp>
    </p:spTree>
    <p:extLst>
      <p:ext uri="{BB962C8B-B14F-4D97-AF65-F5344CB8AC3E}">
        <p14:creationId xmlns:p14="http://schemas.microsoft.com/office/powerpoint/2010/main" val="36742975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Title 1"/>
          <p:cNvSpPr>
            <a:spLocks noGrp="1"/>
          </p:cNvSpPr>
          <p:nvPr>
            <p:ph type="title"/>
          </p:nvPr>
        </p:nvSpPr>
        <p:spPr>
          <a:xfrm>
            <a:off x="472381" y="486836"/>
            <a:ext cx="5915025" cy="1767417"/>
          </a:xfrm>
        </p:spPr>
        <p:txBody>
          <a:bodyPr/>
          <a:lstStyle/>
          <a:p>
            <a:r>
              <a:rPr lang="ja-JP" altLang="en-US"/>
              <a:t>マスター タイトルの書式設定</a:t>
            </a:r>
            <a:endParaRPr lang="en-US" dirty="0"/>
          </a:p>
        </p:txBody>
      </p:sp>
      <p:sp>
        <p:nvSpPr>
          <p:cNvPr id="3" name="Text Placeholder 2"/>
          <p:cNvSpPr>
            <a:spLocks noGrp="1"/>
          </p:cNvSpPr>
          <p:nvPr>
            <p:ph type="body" idx="1"/>
          </p:nvPr>
        </p:nvSpPr>
        <p:spPr>
          <a:xfrm>
            <a:off x="472381" y="2241551"/>
            <a:ext cx="2901255" cy="1098549"/>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ja-JP" altLang="en-US"/>
              <a:t>マスター テキストの書式設定</a:t>
            </a:r>
          </a:p>
        </p:txBody>
      </p:sp>
      <p:sp>
        <p:nvSpPr>
          <p:cNvPr id="4" name="Content Placeholder 3"/>
          <p:cNvSpPr>
            <a:spLocks noGrp="1"/>
          </p:cNvSpPr>
          <p:nvPr>
            <p:ph sz="half" idx="2"/>
          </p:nvPr>
        </p:nvSpPr>
        <p:spPr>
          <a:xfrm>
            <a:off x="472381" y="3340100"/>
            <a:ext cx="2901255" cy="4912784"/>
          </a:xfrm>
        </p:spPr>
        <p:txBody>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5" name="Text Placeholder 4"/>
          <p:cNvSpPr>
            <a:spLocks noGrp="1"/>
          </p:cNvSpPr>
          <p:nvPr>
            <p:ph type="body" sz="quarter" idx="3"/>
          </p:nvPr>
        </p:nvSpPr>
        <p:spPr>
          <a:xfrm>
            <a:off x="3471863" y="2241551"/>
            <a:ext cx="2915543" cy="1098549"/>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ja-JP" altLang="en-US"/>
              <a:t>マスター テキストの書式設定</a:t>
            </a:r>
          </a:p>
        </p:txBody>
      </p:sp>
      <p:sp>
        <p:nvSpPr>
          <p:cNvPr id="6" name="Content Placeholder 5"/>
          <p:cNvSpPr>
            <a:spLocks noGrp="1"/>
          </p:cNvSpPr>
          <p:nvPr>
            <p:ph sz="quarter" idx="4"/>
          </p:nvPr>
        </p:nvSpPr>
        <p:spPr>
          <a:xfrm>
            <a:off x="3471863" y="3340100"/>
            <a:ext cx="2915543" cy="4912784"/>
          </a:xfrm>
        </p:spPr>
        <p:txBody>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7" name="Date Placeholder 6"/>
          <p:cNvSpPr>
            <a:spLocks noGrp="1"/>
          </p:cNvSpPr>
          <p:nvPr>
            <p:ph type="dt" sz="half" idx="10"/>
          </p:nvPr>
        </p:nvSpPr>
        <p:spPr/>
        <p:txBody>
          <a:bodyPr/>
          <a:lstStyle/>
          <a:p>
            <a:fld id="{B95B76E6-C021-4464-8F2B-2841365A9D75}" type="datetime1">
              <a:rPr kumimoji="1" lang="ja-JP" altLang="en-US" smtClean="0"/>
              <a:t>2022/3/17</a:t>
            </a:fld>
            <a:endParaRPr kumimoji="1" lang="ja-JP" altLang="en-US"/>
          </a:p>
        </p:txBody>
      </p:sp>
      <p:sp>
        <p:nvSpPr>
          <p:cNvPr id="8" name="Footer Placeholder 7"/>
          <p:cNvSpPr>
            <a:spLocks noGrp="1"/>
          </p:cNvSpPr>
          <p:nvPr>
            <p:ph type="ftr" sz="quarter" idx="11"/>
          </p:nvPr>
        </p:nvSpPr>
        <p:spPr/>
        <p:txBody>
          <a:bodyPr/>
          <a:lstStyle/>
          <a:p>
            <a:endParaRPr kumimoji="1" lang="ja-JP" altLang="en-US"/>
          </a:p>
        </p:txBody>
      </p:sp>
      <p:sp>
        <p:nvSpPr>
          <p:cNvPr id="9" name="Slide Number Placeholder 8"/>
          <p:cNvSpPr>
            <a:spLocks noGrp="1"/>
          </p:cNvSpPr>
          <p:nvPr>
            <p:ph type="sldNum" sz="quarter" idx="12"/>
          </p:nvPr>
        </p:nvSpPr>
        <p:spPr/>
        <p:txBody>
          <a:bodyPr/>
          <a:lstStyle/>
          <a:p>
            <a:fld id="{046FE5FE-64C8-4320-A4B4-7CFE614B3860}" type="slidenum">
              <a:rPr kumimoji="1" lang="ja-JP" altLang="en-US" smtClean="0"/>
              <a:t>‹#›</a:t>
            </a:fld>
            <a:endParaRPr kumimoji="1" lang="ja-JP" altLang="en-US"/>
          </a:p>
        </p:txBody>
      </p:sp>
    </p:spTree>
    <p:extLst>
      <p:ext uri="{BB962C8B-B14F-4D97-AF65-F5344CB8AC3E}">
        <p14:creationId xmlns:p14="http://schemas.microsoft.com/office/powerpoint/2010/main" val="39422572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a:t>マスター タイトルの書式設定</a:t>
            </a:r>
            <a:endParaRPr lang="en-US" dirty="0"/>
          </a:p>
        </p:txBody>
      </p:sp>
      <p:sp>
        <p:nvSpPr>
          <p:cNvPr id="3" name="Date Placeholder 2"/>
          <p:cNvSpPr>
            <a:spLocks noGrp="1"/>
          </p:cNvSpPr>
          <p:nvPr>
            <p:ph type="dt" sz="half" idx="10"/>
          </p:nvPr>
        </p:nvSpPr>
        <p:spPr/>
        <p:txBody>
          <a:bodyPr/>
          <a:lstStyle/>
          <a:p>
            <a:fld id="{9AAD6554-61FC-4591-9D42-35A44CD273EF}" type="datetime1">
              <a:rPr kumimoji="1" lang="ja-JP" altLang="en-US" smtClean="0"/>
              <a:t>2022/3/17</a:t>
            </a:fld>
            <a:endParaRPr kumimoji="1" lang="ja-JP" altLang="en-US"/>
          </a:p>
        </p:txBody>
      </p:sp>
      <p:sp>
        <p:nvSpPr>
          <p:cNvPr id="4" name="Footer Placeholder 3"/>
          <p:cNvSpPr>
            <a:spLocks noGrp="1"/>
          </p:cNvSpPr>
          <p:nvPr>
            <p:ph type="ftr" sz="quarter" idx="11"/>
          </p:nvPr>
        </p:nvSpPr>
        <p:spPr/>
        <p:txBody>
          <a:bodyPr/>
          <a:lstStyle/>
          <a:p>
            <a:endParaRPr kumimoji="1" lang="ja-JP" altLang="en-US"/>
          </a:p>
        </p:txBody>
      </p:sp>
      <p:sp>
        <p:nvSpPr>
          <p:cNvPr id="5" name="Slide Number Placeholder 4"/>
          <p:cNvSpPr>
            <a:spLocks noGrp="1"/>
          </p:cNvSpPr>
          <p:nvPr>
            <p:ph type="sldNum" sz="quarter" idx="12"/>
          </p:nvPr>
        </p:nvSpPr>
        <p:spPr/>
        <p:txBody>
          <a:bodyPr/>
          <a:lstStyle/>
          <a:p>
            <a:fld id="{046FE5FE-64C8-4320-A4B4-7CFE614B3860}" type="slidenum">
              <a:rPr kumimoji="1" lang="ja-JP" altLang="en-US" smtClean="0"/>
              <a:t>‹#›</a:t>
            </a:fld>
            <a:endParaRPr kumimoji="1" lang="ja-JP" altLang="en-US"/>
          </a:p>
        </p:txBody>
      </p:sp>
    </p:spTree>
    <p:extLst>
      <p:ext uri="{BB962C8B-B14F-4D97-AF65-F5344CB8AC3E}">
        <p14:creationId xmlns:p14="http://schemas.microsoft.com/office/powerpoint/2010/main" val="16191859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白紙">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228A9D8-EFE8-4A14-91F9-02E830ADD19A}" type="datetime1">
              <a:rPr kumimoji="1" lang="ja-JP" altLang="en-US" smtClean="0"/>
              <a:t>2022/3/17</a:t>
            </a:fld>
            <a:endParaRPr kumimoji="1" lang="ja-JP" altLang="en-US"/>
          </a:p>
        </p:txBody>
      </p:sp>
      <p:sp>
        <p:nvSpPr>
          <p:cNvPr id="3" name="Footer Placeholder 2"/>
          <p:cNvSpPr>
            <a:spLocks noGrp="1"/>
          </p:cNvSpPr>
          <p:nvPr>
            <p:ph type="ftr" sz="quarter" idx="11"/>
          </p:nvPr>
        </p:nvSpPr>
        <p:spPr/>
        <p:txBody>
          <a:bodyPr/>
          <a:lstStyle/>
          <a:p>
            <a:endParaRPr kumimoji="1" lang="ja-JP" altLang="en-US"/>
          </a:p>
        </p:txBody>
      </p:sp>
      <p:sp>
        <p:nvSpPr>
          <p:cNvPr id="4" name="Slide Number Placeholder 3"/>
          <p:cNvSpPr>
            <a:spLocks noGrp="1"/>
          </p:cNvSpPr>
          <p:nvPr>
            <p:ph type="sldNum" sz="quarter" idx="12"/>
          </p:nvPr>
        </p:nvSpPr>
        <p:spPr/>
        <p:txBody>
          <a:bodyPr/>
          <a:lstStyle/>
          <a:p>
            <a:fld id="{046FE5FE-64C8-4320-A4B4-7CFE614B3860}" type="slidenum">
              <a:rPr kumimoji="1" lang="ja-JP" altLang="en-US" smtClean="0"/>
              <a:t>‹#›</a:t>
            </a:fld>
            <a:endParaRPr kumimoji="1" lang="ja-JP" altLang="en-US"/>
          </a:p>
        </p:txBody>
      </p:sp>
    </p:spTree>
    <p:extLst>
      <p:ext uri="{BB962C8B-B14F-4D97-AF65-F5344CB8AC3E}">
        <p14:creationId xmlns:p14="http://schemas.microsoft.com/office/powerpoint/2010/main" val="12781558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タイトル付きの&#10;コンテンツ">
    <p:spTree>
      <p:nvGrpSpPr>
        <p:cNvPr id="1" name=""/>
        <p:cNvGrpSpPr/>
        <p:nvPr/>
      </p:nvGrpSpPr>
      <p:grpSpPr>
        <a:xfrm>
          <a:off x="0" y="0"/>
          <a:ext cx="0" cy="0"/>
          <a:chOff x="0" y="0"/>
          <a:chExt cx="0" cy="0"/>
        </a:xfrm>
      </p:grpSpPr>
      <p:sp>
        <p:nvSpPr>
          <p:cNvPr id="2" name="Title 1"/>
          <p:cNvSpPr>
            <a:spLocks noGrp="1"/>
          </p:cNvSpPr>
          <p:nvPr>
            <p:ph type="title"/>
          </p:nvPr>
        </p:nvSpPr>
        <p:spPr>
          <a:xfrm>
            <a:off x="472381" y="609600"/>
            <a:ext cx="2211884" cy="2133600"/>
          </a:xfrm>
        </p:spPr>
        <p:txBody>
          <a:bodyPr anchor="b"/>
          <a:lstStyle>
            <a:lvl1pPr>
              <a:defRPr sz="2400"/>
            </a:lvl1pPr>
          </a:lstStyle>
          <a:p>
            <a:r>
              <a:rPr lang="ja-JP" altLang="en-US"/>
              <a:t>マスター タイトルの書式設定</a:t>
            </a:r>
            <a:endParaRPr lang="en-US" dirty="0"/>
          </a:p>
        </p:txBody>
      </p:sp>
      <p:sp>
        <p:nvSpPr>
          <p:cNvPr id="3" name="Content Placeholder 2"/>
          <p:cNvSpPr>
            <a:spLocks noGrp="1"/>
          </p:cNvSpPr>
          <p:nvPr>
            <p:ph idx="1"/>
          </p:nvPr>
        </p:nvSpPr>
        <p:spPr>
          <a:xfrm>
            <a:off x="2915543" y="1316569"/>
            <a:ext cx="3471863" cy="6498167"/>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4" name="Text Placeholder 3"/>
          <p:cNvSpPr>
            <a:spLocks noGrp="1"/>
          </p:cNvSpPr>
          <p:nvPr>
            <p:ph type="body" sz="half" idx="2"/>
          </p:nvPr>
        </p:nvSpPr>
        <p:spPr>
          <a:xfrm>
            <a:off x="472381" y="2743200"/>
            <a:ext cx="2211884" cy="508211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ja-JP" altLang="en-US"/>
              <a:t>マスター テキストの書式設定</a:t>
            </a:r>
          </a:p>
        </p:txBody>
      </p:sp>
      <p:sp>
        <p:nvSpPr>
          <p:cNvPr id="5" name="Date Placeholder 4"/>
          <p:cNvSpPr>
            <a:spLocks noGrp="1"/>
          </p:cNvSpPr>
          <p:nvPr>
            <p:ph type="dt" sz="half" idx="10"/>
          </p:nvPr>
        </p:nvSpPr>
        <p:spPr/>
        <p:txBody>
          <a:bodyPr/>
          <a:lstStyle/>
          <a:p>
            <a:fld id="{FCF8168E-CBF4-4ABD-8F9A-A77A7E1C6979}" type="datetime1">
              <a:rPr kumimoji="1" lang="ja-JP" altLang="en-US" smtClean="0"/>
              <a:t>2022/3/17</a:t>
            </a:fld>
            <a:endParaRPr kumimoji="1" lang="ja-JP" altLang="en-US"/>
          </a:p>
        </p:txBody>
      </p:sp>
      <p:sp>
        <p:nvSpPr>
          <p:cNvPr id="6" name="Footer Placeholder 5"/>
          <p:cNvSpPr>
            <a:spLocks noGrp="1"/>
          </p:cNvSpPr>
          <p:nvPr>
            <p:ph type="ftr" sz="quarter" idx="11"/>
          </p:nvPr>
        </p:nvSpPr>
        <p:spPr/>
        <p:txBody>
          <a:bodyPr/>
          <a:lstStyle/>
          <a:p>
            <a:endParaRPr kumimoji="1" lang="ja-JP" altLang="en-US"/>
          </a:p>
        </p:txBody>
      </p:sp>
      <p:sp>
        <p:nvSpPr>
          <p:cNvPr id="7" name="Slide Number Placeholder 6"/>
          <p:cNvSpPr>
            <a:spLocks noGrp="1"/>
          </p:cNvSpPr>
          <p:nvPr>
            <p:ph type="sldNum" sz="quarter" idx="12"/>
          </p:nvPr>
        </p:nvSpPr>
        <p:spPr/>
        <p:txBody>
          <a:bodyPr/>
          <a:lstStyle/>
          <a:p>
            <a:fld id="{046FE5FE-64C8-4320-A4B4-7CFE614B3860}" type="slidenum">
              <a:rPr kumimoji="1" lang="ja-JP" altLang="en-US" smtClean="0"/>
              <a:t>‹#›</a:t>
            </a:fld>
            <a:endParaRPr kumimoji="1" lang="ja-JP" altLang="en-US"/>
          </a:p>
        </p:txBody>
      </p:sp>
    </p:spTree>
    <p:extLst>
      <p:ext uri="{BB962C8B-B14F-4D97-AF65-F5344CB8AC3E}">
        <p14:creationId xmlns:p14="http://schemas.microsoft.com/office/powerpoint/2010/main" val="87195673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タイトル付きの図">
    <p:spTree>
      <p:nvGrpSpPr>
        <p:cNvPr id="1" name=""/>
        <p:cNvGrpSpPr/>
        <p:nvPr/>
      </p:nvGrpSpPr>
      <p:grpSpPr>
        <a:xfrm>
          <a:off x="0" y="0"/>
          <a:ext cx="0" cy="0"/>
          <a:chOff x="0" y="0"/>
          <a:chExt cx="0" cy="0"/>
        </a:xfrm>
      </p:grpSpPr>
      <p:sp>
        <p:nvSpPr>
          <p:cNvPr id="2" name="Title 1"/>
          <p:cNvSpPr>
            <a:spLocks noGrp="1"/>
          </p:cNvSpPr>
          <p:nvPr>
            <p:ph type="title"/>
          </p:nvPr>
        </p:nvSpPr>
        <p:spPr>
          <a:xfrm>
            <a:off x="472381" y="609600"/>
            <a:ext cx="2211884" cy="2133600"/>
          </a:xfrm>
        </p:spPr>
        <p:txBody>
          <a:bodyPr anchor="b"/>
          <a:lstStyle>
            <a:lvl1pPr>
              <a:defRPr sz="2400"/>
            </a:lvl1pPr>
          </a:lstStyle>
          <a:p>
            <a:r>
              <a:rPr lang="ja-JP" altLang="en-US"/>
              <a:t>マスター タイトルの書式設定</a:t>
            </a:r>
            <a:endParaRPr lang="en-US" dirty="0"/>
          </a:p>
        </p:txBody>
      </p:sp>
      <p:sp>
        <p:nvSpPr>
          <p:cNvPr id="3" name="Picture Placeholder 2"/>
          <p:cNvSpPr>
            <a:spLocks noGrp="1" noChangeAspect="1"/>
          </p:cNvSpPr>
          <p:nvPr>
            <p:ph type="pic" idx="1"/>
          </p:nvPr>
        </p:nvSpPr>
        <p:spPr>
          <a:xfrm>
            <a:off x="2915543" y="1316569"/>
            <a:ext cx="3471863" cy="6498167"/>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ja-JP" altLang="en-US"/>
              <a:t>図を追加</a:t>
            </a:r>
            <a:endParaRPr lang="en-US" dirty="0"/>
          </a:p>
        </p:txBody>
      </p:sp>
      <p:sp>
        <p:nvSpPr>
          <p:cNvPr id="4" name="Text Placeholder 3"/>
          <p:cNvSpPr>
            <a:spLocks noGrp="1"/>
          </p:cNvSpPr>
          <p:nvPr>
            <p:ph type="body" sz="half" idx="2"/>
          </p:nvPr>
        </p:nvSpPr>
        <p:spPr>
          <a:xfrm>
            <a:off x="472381" y="2743200"/>
            <a:ext cx="2211884" cy="508211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ja-JP" altLang="en-US"/>
              <a:t>マスター テキストの書式設定</a:t>
            </a:r>
          </a:p>
        </p:txBody>
      </p:sp>
      <p:sp>
        <p:nvSpPr>
          <p:cNvPr id="5" name="Date Placeholder 4"/>
          <p:cNvSpPr>
            <a:spLocks noGrp="1"/>
          </p:cNvSpPr>
          <p:nvPr>
            <p:ph type="dt" sz="half" idx="10"/>
          </p:nvPr>
        </p:nvSpPr>
        <p:spPr/>
        <p:txBody>
          <a:bodyPr/>
          <a:lstStyle/>
          <a:p>
            <a:fld id="{FC9156D2-FC50-4D17-942A-88FD0934710B}" type="datetime1">
              <a:rPr kumimoji="1" lang="ja-JP" altLang="en-US" smtClean="0"/>
              <a:t>2022/3/17</a:t>
            </a:fld>
            <a:endParaRPr kumimoji="1" lang="ja-JP" altLang="en-US"/>
          </a:p>
        </p:txBody>
      </p:sp>
      <p:sp>
        <p:nvSpPr>
          <p:cNvPr id="6" name="Footer Placeholder 5"/>
          <p:cNvSpPr>
            <a:spLocks noGrp="1"/>
          </p:cNvSpPr>
          <p:nvPr>
            <p:ph type="ftr" sz="quarter" idx="11"/>
          </p:nvPr>
        </p:nvSpPr>
        <p:spPr/>
        <p:txBody>
          <a:bodyPr/>
          <a:lstStyle/>
          <a:p>
            <a:endParaRPr kumimoji="1" lang="ja-JP" altLang="en-US"/>
          </a:p>
        </p:txBody>
      </p:sp>
      <p:sp>
        <p:nvSpPr>
          <p:cNvPr id="7" name="Slide Number Placeholder 6"/>
          <p:cNvSpPr>
            <a:spLocks noGrp="1"/>
          </p:cNvSpPr>
          <p:nvPr>
            <p:ph type="sldNum" sz="quarter" idx="12"/>
          </p:nvPr>
        </p:nvSpPr>
        <p:spPr/>
        <p:txBody>
          <a:bodyPr/>
          <a:lstStyle/>
          <a:p>
            <a:fld id="{046FE5FE-64C8-4320-A4B4-7CFE614B3860}" type="slidenum">
              <a:rPr kumimoji="1" lang="ja-JP" altLang="en-US" smtClean="0"/>
              <a:t>‹#›</a:t>
            </a:fld>
            <a:endParaRPr kumimoji="1" lang="ja-JP" altLang="en-US"/>
          </a:p>
        </p:txBody>
      </p:sp>
    </p:spTree>
    <p:extLst>
      <p:ext uri="{BB962C8B-B14F-4D97-AF65-F5344CB8AC3E}">
        <p14:creationId xmlns:p14="http://schemas.microsoft.com/office/powerpoint/2010/main" val="14819774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タイトルと&#10;縦書きテキスト">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a:t>マスター タイトルの書式設定</a:t>
            </a:r>
            <a:endParaRPr lang="en-US" dirty="0"/>
          </a:p>
        </p:txBody>
      </p:sp>
      <p:sp>
        <p:nvSpPr>
          <p:cNvPr id="3" name="Vertical Text Placeholder 2"/>
          <p:cNvSpPr>
            <a:spLocks noGrp="1"/>
          </p:cNvSpPr>
          <p:nvPr>
            <p:ph type="body" orient="vert" idx="1"/>
          </p:nvPr>
        </p:nvSpPr>
        <p:spPr/>
        <p:txBody>
          <a:bodyPr vert="eaVert"/>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4" name="Date Placeholder 3"/>
          <p:cNvSpPr>
            <a:spLocks noGrp="1"/>
          </p:cNvSpPr>
          <p:nvPr>
            <p:ph type="dt" sz="half" idx="10"/>
          </p:nvPr>
        </p:nvSpPr>
        <p:spPr/>
        <p:txBody>
          <a:bodyPr/>
          <a:lstStyle/>
          <a:p>
            <a:fld id="{C834539B-4138-4A35-96DE-FF8CBC0B1ADF}" type="datetime1">
              <a:rPr kumimoji="1" lang="ja-JP" altLang="en-US" smtClean="0"/>
              <a:t>2022/3/17</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046FE5FE-64C8-4320-A4B4-7CFE614B3860}" type="slidenum">
              <a:rPr kumimoji="1" lang="ja-JP" altLang="en-US" smtClean="0"/>
              <a:t>‹#›</a:t>
            </a:fld>
            <a:endParaRPr kumimoji="1" lang="ja-JP" altLang="en-US"/>
          </a:p>
        </p:txBody>
      </p:sp>
    </p:spTree>
    <p:extLst>
      <p:ext uri="{BB962C8B-B14F-4D97-AF65-F5344CB8AC3E}">
        <p14:creationId xmlns:p14="http://schemas.microsoft.com/office/powerpoint/2010/main" val="143724310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縦書きタイトルと&#10;縦書きテキスト">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486834"/>
            <a:ext cx="1478756" cy="7749117"/>
          </a:xfrm>
        </p:spPr>
        <p:txBody>
          <a:bodyPr vert="eaVert"/>
          <a:lstStyle/>
          <a:p>
            <a:r>
              <a:rPr lang="ja-JP" altLang="en-US"/>
              <a:t>マスター タイトルの書式設定</a:t>
            </a:r>
            <a:endParaRPr lang="en-US" dirty="0"/>
          </a:p>
        </p:txBody>
      </p:sp>
      <p:sp>
        <p:nvSpPr>
          <p:cNvPr id="3" name="Vertical Text Placeholder 2"/>
          <p:cNvSpPr>
            <a:spLocks noGrp="1"/>
          </p:cNvSpPr>
          <p:nvPr>
            <p:ph type="body" orient="vert" idx="1"/>
          </p:nvPr>
        </p:nvSpPr>
        <p:spPr>
          <a:xfrm>
            <a:off x="471488" y="486834"/>
            <a:ext cx="4350544" cy="7749117"/>
          </a:xfrm>
        </p:spPr>
        <p:txBody>
          <a:bodyPr vert="eaVert"/>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4" name="Date Placeholder 3"/>
          <p:cNvSpPr>
            <a:spLocks noGrp="1"/>
          </p:cNvSpPr>
          <p:nvPr>
            <p:ph type="dt" sz="half" idx="10"/>
          </p:nvPr>
        </p:nvSpPr>
        <p:spPr/>
        <p:txBody>
          <a:bodyPr/>
          <a:lstStyle/>
          <a:p>
            <a:fld id="{16497221-FCFA-4DCC-863B-C8451D691B48}" type="datetime1">
              <a:rPr kumimoji="1" lang="ja-JP" altLang="en-US" smtClean="0"/>
              <a:t>2022/3/17</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046FE5FE-64C8-4320-A4B4-7CFE614B3860}" type="slidenum">
              <a:rPr kumimoji="1" lang="ja-JP" altLang="en-US" smtClean="0"/>
              <a:t>‹#›</a:t>
            </a:fld>
            <a:endParaRPr kumimoji="1" lang="ja-JP" altLang="en-US"/>
          </a:p>
        </p:txBody>
      </p:sp>
    </p:spTree>
    <p:extLst>
      <p:ext uri="{BB962C8B-B14F-4D97-AF65-F5344CB8AC3E}">
        <p14:creationId xmlns:p14="http://schemas.microsoft.com/office/powerpoint/2010/main" val="104472569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486836"/>
            <a:ext cx="5915025" cy="1767417"/>
          </a:xfrm>
          <a:prstGeom prst="rect">
            <a:avLst/>
          </a:prstGeom>
        </p:spPr>
        <p:txBody>
          <a:bodyPr vert="horz" lIns="91440" tIns="45720" rIns="91440" bIns="45720" rtlCol="0" anchor="ctr">
            <a:normAutofit/>
          </a:bodyPr>
          <a:lstStyle/>
          <a:p>
            <a:r>
              <a:rPr lang="ja-JP" altLang="en-US"/>
              <a:t>マスター タイトルの書式設定</a:t>
            </a:r>
            <a:endParaRPr lang="en-US" dirty="0"/>
          </a:p>
        </p:txBody>
      </p:sp>
      <p:sp>
        <p:nvSpPr>
          <p:cNvPr id="3" name="Text Placeholder 2"/>
          <p:cNvSpPr>
            <a:spLocks noGrp="1"/>
          </p:cNvSpPr>
          <p:nvPr>
            <p:ph type="body" idx="1"/>
          </p:nvPr>
        </p:nvSpPr>
        <p:spPr>
          <a:xfrm>
            <a:off x="471488" y="2434167"/>
            <a:ext cx="5915025" cy="5801784"/>
          </a:xfrm>
          <a:prstGeom prst="rect">
            <a:avLst/>
          </a:prstGeom>
        </p:spPr>
        <p:txBody>
          <a:bodyPr vert="horz" lIns="91440" tIns="45720" rIns="91440" bIns="45720" rtlCol="0">
            <a:normAutofit/>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4" name="Date Placeholder 3"/>
          <p:cNvSpPr>
            <a:spLocks noGrp="1"/>
          </p:cNvSpPr>
          <p:nvPr>
            <p:ph type="dt" sz="half" idx="2"/>
          </p:nvPr>
        </p:nvSpPr>
        <p:spPr>
          <a:xfrm>
            <a:off x="471488" y="8475136"/>
            <a:ext cx="1543050" cy="486833"/>
          </a:xfrm>
          <a:prstGeom prst="rect">
            <a:avLst/>
          </a:prstGeom>
        </p:spPr>
        <p:txBody>
          <a:bodyPr vert="horz" lIns="91440" tIns="45720" rIns="91440" bIns="45720" rtlCol="0" anchor="ctr"/>
          <a:lstStyle>
            <a:lvl1pPr algn="l">
              <a:defRPr sz="900">
                <a:solidFill>
                  <a:schemeClr val="tx1">
                    <a:tint val="75000"/>
                  </a:schemeClr>
                </a:solidFill>
              </a:defRPr>
            </a:lvl1pPr>
          </a:lstStyle>
          <a:p>
            <a:fld id="{617BA247-7AA0-4D13-BDFB-192BFBCEC245}" type="datetime1">
              <a:rPr kumimoji="1" lang="ja-JP" altLang="en-US" smtClean="0"/>
              <a:t>2022/3/17</a:t>
            </a:fld>
            <a:endParaRPr kumimoji="1" lang="ja-JP" altLang="en-US"/>
          </a:p>
        </p:txBody>
      </p:sp>
      <p:sp>
        <p:nvSpPr>
          <p:cNvPr id="5" name="Footer Placeholder 4"/>
          <p:cNvSpPr>
            <a:spLocks noGrp="1"/>
          </p:cNvSpPr>
          <p:nvPr>
            <p:ph type="ftr" sz="quarter" idx="3"/>
          </p:nvPr>
        </p:nvSpPr>
        <p:spPr>
          <a:xfrm>
            <a:off x="2271713" y="8475136"/>
            <a:ext cx="2314575" cy="48683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kumimoji="1" lang="ja-JP" altLang="en-US"/>
          </a:p>
        </p:txBody>
      </p:sp>
      <p:sp>
        <p:nvSpPr>
          <p:cNvPr id="6" name="Slide Number Placeholder 5"/>
          <p:cNvSpPr>
            <a:spLocks noGrp="1"/>
          </p:cNvSpPr>
          <p:nvPr>
            <p:ph type="sldNum" sz="quarter" idx="4"/>
          </p:nvPr>
        </p:nvSpPr>
        <p:spPr>
          <a:xfrm>
            <a:off x="4843463" y="8475136"/>
            <a:ext cx="1543050" cy="486833"/>
          </a:xfrm>
          <a:prstGeom prst="rect">
            <a:avLst/>
          </a:prstGeom>
        </p:spPr>
        <p:txBody>
          <a:bodyPr vert="horz" lIns="91440" tIns="45720" rIns="91440" bIns="45720" rtlCol="0" anchor="ctr"/>
          <a:lstStyle>
            <a:lvl1pPr algn="r">
              <a:defRPr sz="900">
                <a:solidFill>
                  <a:schemeClr val="tx1">
                    <a:tint val="75000"/>
                  </a:schemeClr>
                </a:solidFill>
              </a:defRPr>
            </a:lvl1pPr>
          </a:lstStyle>
          <a:p>
            <a:fld id="{046FE5FE-64C8-4320-A4B4-7CFE614B3860}" type="slidenum">
              <a:rPr kumimoji="1" lang="ja-JP" altLang="en-US" smtClean="0"/>
              <a:t>‹#›</a:t>
            </a:fld>
            <a:endParaRPr kumimoji="1" lang="ja-JP" altLang="en-US"/>
          </a:p>
        </p:txBody>
      </p:sp>
    </p:spTree>
    <p:extLst>
      <p:ext uri="{BB962C8B-B14F-4D97-AF65-F5344CB8AC3E}">
        <p14:creationId xmlns:p14="http://schemas.microsoft.com/office/powerpoint/2010/main" val="935857343"/>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sldNum="0" hdr="0" ftr="0" dt="0"/>
  <p:txStyles>
    <p:titleStyle>
      <a:lvl1pPr algn="l" defTabSz="685800" rtl="0" eaLnBrk="1" latinLnBrk="0" hangingPunct="1">
        <a:lnSpc>
          <a:spcPct val="90000"/>
        </a:lnSpc>
        <a:spcBef>
          <a:spcPct val="0"/>
        </a:spcBef>
        <a:buNone/>
        <a:defRPr kumimoji="1"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kumimoji="1"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kumimoji="1"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kumimoji="1"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9pPr>
    </p:bodyStyle>
    <p:otherStyle>
      <a:defPPr>
        <a:defRPr lang="en-US"/>
      </a:defPPr>
      <a:lvl1pPr marL="0" algn="l" defTabSz="685800" rtl="0" eaLnBrk="1" latinLnBrk="0" hangingPunct="1">
        <a:defRPr kumimoji="1" sz="1350" kern="1200">
          <a:solidFill>
            <a:schemeClr val="tx1"/>
          </a:solidFill>
          <a:latin typeface="+mn-lt"/>
          <a:ea typeface="+mn-ea"/>
          <a:cs typeface="+mn-cs"/>
        </a:defRPr>
      </a:lvl1pPr>
      <a:lvl2pPr marL="342900" algn="l" defTabSz="685800" rtl="0" eaLnBrk="1" latinLnBrk="0" hangingPunct="1">
        <a:defRPr kumimoji="1" sz="1350" kern="1200">
          <a:solidFill>
            <a:schemeClr val="tx1"/>
          </a:solidFill>
          <a:latin typeface="+mn-lt"/>
          <a:ea typeface="+mn-ea"/>
          <a:cs typeface="+mn-cs"/>
        </a:defRPr>
      </a:lvl2pPr>
      <a:lvl3pPr marL="685800" algn="l" defTabSz="685800" rtl="0" eaLnBrk="1" latinLnBrk="0" hangingPunct="1">
        <a:defRPr kumimoji="1" sz="1350" kern="1200">
          <a:solidFill>
            <a:schemeClr val="tx1"/>
          </a:solidFill>
          <a:latin typeface="+mn-lt"/>
          <a:ea typeface="+mn-ea"/>
          <a:cs typeface="+mn-cs"/>
        </a:defRPr>
      </a:lvl3pPr>
      <a:lvl4pPr marL="1028700" algn="l" defTabSz="685800" rtl="0" eaLnBrk="1" latinLnBrk="0" hangingPunct="1">
        <a:defRPr kumimoji="1" sz="1350" kern="1200">
          <a:solidFill>
            <a:schemeClr val="tx1"/>
          </a:solidFill>
          <a:latin typeface="+mn-lt"/>
          <a:ea typeface="+mn-ea"/>
          <a:cs typeface="+mn-cs"/>
        </a:defRPr>
      </a:lvl4pPr>
      <a:lvl5pPr marL="1371600" algn="l" defTabSz="685800" rtl="0" eaLnBrk="1" latinLnBrk="0" hangingPunct="1">
        <a:defRPr kumimoji="1" sz="1350" kern="1200">
          <a:solidFill>
            <a:schemeClr val="tx1"/>
          </a:solidFill>
          <a:latin typeface="+mn-lt"/>
          <a:ea typeface="+mn-ea"/>
          <a:cs typeface="+mn-cs"/>
        </a:defRPr>
      </a:lvl5pPr>
      <a:lvl6pPr marL="1714500" algn="l" defTabSz="685800" rtl="0" eaLnBrk="1" latinLnBrk="0" hangingPunct="1">
        <a:defRPr kumimoji="1" sz="1350" kern="1200">
          <a:solidFill>
            <a:schemeClr val="tx1"/>
          </a:solidFill>
          <a:latin typeface="+mn-lt"/>
          <a:ea typeface="+mn-ea"/>
          <a:cs typeface="+mn-cs"/>
        </a:defRPr>
      </a:lvl6pPr>
      <a:lvl7pPr marL="2057400" algn="l" defTabSz="685800" rtl="0" eaLnBrk="1" latinLnBrk="0" hangingPunct="1">
        <a:defRPr kumimoji="1" sz="1350" kern="1200">
          <a:solidFill>
            <a:schemeClr val="tx1"/>
          </a:solidFill>
          <a:latin typeface="+mn-lt"/>
          <a:ea typeface="+mn-ea"/>
          <a:cs typeface="+mn-cs"/>
        </a:defRPr>
      </a:lvl7pPr>
      <a:lvl8pPr marL="2400300" algn="l" defTabSz="685800" rtl="0" eaLnBrk="1" latinLnBrk="0" hangingPunct="1">
        <a:defRPr kumimoji="1" sz="1350" kern="1200">
          <a:solidFill>
            <a:schemeClr val="tx1"/>
          </a:solidFill>
          <a:latin typeface="+mn-lt"/>
          <a:ea typeface="+mn-ea"/>
          <a:cs typeface="+mn-cs"/>
        </a:defRPr>
      </a:lvl8pPr>
      <a:lvl9pPr marL="2743200" algn="l" defTabSz="685800" rtl="0" eaLnBrk="1" latinLnBrk="0" hangingPunct="1">
        <a:defRPr kumimoji="1"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s/_rels/slide5.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16.png"/><Relationship Id="rId7" Type="http://schemas.openxmlformats.org/officeDocument/2006/relationships/image" Target="../media/image20.png"/><Relationship Id="rId2" Type="http://schemas.openxmlformats.org/officeDocument/2006/relationships/image" Target="../media/image15.png"/><Relationship Id="rId1" Type="http://schemas.openxmlformats.org/officeDocument/2006/relationships/slideLayout" Target="../slideLayouts/slideLayout2.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png"/></Relationships>
</file>

<file path=ppt/slides/_rels/slide6.xml.rels><?xml version="1.0" encoding="UTF-8" standalone="yes"?>
<Relationships xmlns="http://schemas.openxmlformats.org/package/2006/relationships"><Relationship Id="rId8" Type="http://schemas.openxmlformats.org/officeDocument/2006/relationships/image" Target="../media/image28.png"/><Relationship Id="rId3" Type="http://schemas.openxmlformats.org/officeDocument/2006/relationships/image" Target="../media/image23.png"/><Relationship Id="rId7" Type="http://schemas.openxmlformats.org/officeDocument/2006/relationships/image" Target="../media/image27.png"/><Relationship Id="rId2" Type="http://schemas.openxmlformats.org/officeDocument/2006/relationships/image" Target="../media/image22.png"/><Relationship Id="rId1" Type="http://schemas.openxmlformats.org/officeDocument/2006/relationships/slideLayout" Target="../slideLayouts/slideLayout2.xml"/><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image" Target="../media/image24.png"/></Relationships>
</file>

<file path=ppt/slides/_rels/slide7.xml.rels><?xml version="1.0" encoding="UTF-8" standalone="yes"?>
<Relationships xmlns="http://schemas.openxmlformats.org/package/2006/relationships"><Relationship Id="rId8" Type="http://schemas.openxmlformats.org/officeDocument/2006/relationships/image" Target="../media/image34.png"/><Relationship Id="rId3" Type="http://schemas.openxmlformats.org/officeDocument/2006/relationships/image" Target="../media/image29.png"/><Relationship Id="rId7" Type="http://schemas.openxmlformats.org/officeDocument/2006/relationships/image" Target="../media/image33.png"/><Relationship Id="rId12" Type="http://schemas.openxmlformats.org/officeDocument/2006/relationships/image" Target="../media/image36.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32.png"/><Relationship Id="rId11" Type="http://schemas.openxmlformats.org/officeDocument/2006/relationships/hyperlink" Target="https://area18.smp.ne.jp/area/p/nasj9mfqbk0qhlgm2/hikAfc/login.html" TargetMode="External"/><Relationship Id="rId5" Type="http://schemas.openxmlformats.org/officeDocument/2006/relationships/image" Target="../media/image31.png"/><Relationship Id="rId10" Type="http://schemas.openxmlformats.org/officeDocument/2006/relationships/image" Target="../media/image35.png"/><Relationship Id="rId4" Type="http://schemas.openxmlformats.org/officeDocument/2006/relationships/image" Target="../media/image30.png"/><Relationship Id="rId9" Type="http://schemas.openxmlformats.org/officeDocument/2006/relationships/image" Target="../media/image27.png"/></Relationships>
</file>

<file path=ppt/slides/_rels/slide8.xml.rels><?xml version="1.0" encoding="UTF-8" standalone="yes"?>
<Relationships xmlns="http://schemas.openxmlformats.org/package/2006/relationships"><Relationship Id="rId3" Type="http://schemas.openxmlformats.org/officeDocument/2006/relationships/image" Target="../media/image37.png"/><Relationship Id="rId7" Type="http://schemas.openxmlformats.org/officeDocument/2006/relationships/image" Target="../media/image41.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40.png"/><Relationship Id="rId5" Type="http://schemas.openxmlformats.org/officeDocument/2006/relationships/image" Target="../media/image39.jpeg"/><Relationship Id="rId4" Type="http://schemas.openxmlformats.org/officeDocument/2006/relationships/image" Target="../media/image38.png"/></Relationships>
</file>

<file path=ppt/slides/_rels/slide9.xml.rels><?xml version="1.0" encoding="UTF-8" standalone="yes"?>
<Relationships xmlns="http://schemas.openxmlformats.org/package/2006/relationships"><Relationship Id="rId3" Type="http://schemas.openxmlformats.org/officeDocument/2006/relationships/image" Target="../media/image43.png"/><Relationship Id="rId7" Type="http://schemas.openxmlformats.org/officeDocument/2006/relationships/image" Target="../media/image47.png"/><Relationship Id="rId2" Type="http://schemas.openxmlformats.org/officeDocument/2006/relationships/image" Target="../media/image42.jpeg"/><Relationship Id="rId1" Type="http://schemas.openxmlformats.org/officeDocument/2006/relationships/slideLayout" Target="../slideLayouts/slideLayout2.xml"/><Relationship Id="rId6" Type="http://schemas.openxmlformats.org/officeDocument/2006/relationships/image" Target="../media/image46.png"/><Relationship Id="rId5" Type="http://schemas.openxmlformats.org/officeDocument/2006/relationships/image" Target="../media/image45.png"/><Relationship Id="rId4" Type="http://schemas.openxmlformats.org/officeDocument/2006/relationships/image" Target="../media/image44.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テキスト ボックス 3"/>
          <p:cNvSpPr txBox="1"/>
          <p:nvPr/>
        </p:nvSpPr>
        <p:spPr>
          <a:xfrm>
            <a:off x="424731" y="1202229"/>
            <a:ext cx="6000362" cy="842346"/>
          </a:xfrm>
          <a:prstGeom prst="rect">
            <a:avLst/>
          </a:prstGeom>
          <a:noFill/>
        </p:spPr>
        <p:txBody>
          <a:bodyPr wrap="none" rtlCol="0">
            <a:spAutoFit/>
          </a:bodyPr>
          <a:lstStyle/>
          <a:p>
            <a:pPr algn="ctr">
              <a:lnSpc>
                <a:spcPct val="150000"/>
              </a:lnSpc>
            </a:pPr>
            <a:r>
              <a:rPr lang="en-US" altLang="ja-JP" sz="1710" b="1" i="1" dirty="0">
                <a:solidFill>
                  <a:schemeClr val="tx1">
                    <a:lumMod val="75000"/>
                    <a:lumOff val="25000"/>
                  </a:schemeClr>
                </a:solidFill>
                <a:latin typeface="Arial" panose="020B0604020202020204" pitchFamily="34" charset="0"/>
                <a:cs typeface="Arial" panose="020B0604020202020204" pitchFamily="34" charset="0"/>
              </a:rPr>
              <a:t>TOEIC</a:t>
            </a:r>
            <a:r>
              <a:rPr lang="ja-JP" altLang="en-US" sz="684" b="1" i="1" dirty="0">
                <a:solidFill>
                  <a:schemeClr val="tx1">
                    <a:lumMod val="75000"/>
                    <a:lumOff val="25000"/>
                  </a:schemeClr>
                </a:solidFill>
                <a:latin typeface="Arial" panose="020B0604020202020204" pitchFamily="34" charset="0"/>
                <a:cs typeface="Arial" panose="020B0604020202020204" pitchFamily="34" charset="0"/>
              </a:rPr>
              <a:t> </a:t>
            </a:r>
            <a:r>
              <a:rPr lang="en-US" altLang="ja-JP" sz="1197" b="1" baseline="60000" dirty="0">
                <a:solidFill>
                  <a:schemeClr val="tx1">
                    <a:lumMod val="75000"/>
                    <a:lumOff val="25000"/>
                  </a:schemeClr>
                </a:solidFill>
                <a:latin typeface="Arial" panose="020B0604020202020204" pitchFamily="34" charset="0"/>
                <a:cs typeface="Arial" panose="020B0604020202020204" pitchFamily="34" charset="0"/>
              </a:rPr>
              <a:t>®</a:t>
            </a:r>
            <a:r>
              <a:rPr lang="en-US" altLang="ja-JP" sz="1710" b="1" dirty="0">
                <a:solidFill>
                  <a:schemeClr val="tx1">
                    <a:lumMod val="75000"/>
                    <a:lumOff val="25000"/>
                  </a:schemeClr>
                </a:solidFill>
                <a:latin typeface="Arial" panose="020B0604020202020204" pitchFamily="34" charset="0"/>
                <a:cs typeface="Arial" panose="020B0604020202020204" pitchFamily="34" charset="0"/>
              </a:rPr>
              <a:t> Listening &amp; Reading IP</a:t>
            </a:r>
            <a:r>
              <a:rPr lang="ja-JP" altLang="en-US" sz="1710" b="1" dirty="0">
                <a:solidFill>
                  <a:schemeClr val="tx1">
                    <a:lumMod val="75000"/>
                    <a:lumOff val="25000"/>
                  </a:schemeClr>
                </a:solidFill>
                <a:latin typeface="Arial" panose="020B0604020202020204" pitchFamily="34" charset="0"/>
                <a:cs typeface="Arial" panose="020B0604020202020204" pitchFamily="34" charset="0"/>
              </a:rPr>
              <a:t>テスト（オンライン）</a:t>
            </a:r>
            <a:r>
              <a:rPr lang="ja-JP" altLang="en-US" sz="1539" b="1" dirty="0">
                <a:solidFill>
                  <a:schemeClr val="tx1">
                    <a:lumMod val="75000"/>
                    <a:lumOff val="25000"/>
                  </a:schemeClr>
                </a:solidFill>
                <a:latin typeface="Arial" panose="020B0604020202020204" pitchFamily="34" charset="0"/>
                <a:cs typeface="Arial" panose="020B0604020202020204" pitchFamily="34" charset="0"/>
              </a:rPr>
              <a:t>の</a:t>
            </a:r>
            <a:endParaRPr lang="en-US" altLang="ja-JP" sz="1539" b="1" dirty="0">
              <a:solidFill>
                <a:schemeClr val="tx1">
                  <a:lumMod val="75000"/>
                  <a:lumOff val="25000"/>
                </a:schemeClr>
              </a:solidFill>
              <a:latin typeface="メイリオ" panose="020B0604030504040204" pitchFamily="50" charset="-128"/>
              <a:ea typeface="メイリオ" panose="020B0604030504040204" pitchFamily="50" charset="-128"/>
              <a:cs typeface="Arial" panose="020B0604020202020204" pitchFamily="34" charset="0"/>
            </a:endParaRPr>
          </a:p>
          <a:p>
            <a:pPr algn="ctr">
              <a:lnSpc>
                <a:spcPct val="150000"/>
              </a:lnSpc>
            </a:pPr>
            <a:r>
              <a:rPr lang="ja-JP" altLang="en-US" sz="1539" b="1" u="sng" dirty="0">
                <a:solidFill>
                  <a:schemeClr val="tx1">
                    <a:lumMod val="75000"/>
                    <a:lumOff val="25000"/>
                  </a:schemeClr>
                </a:solidFill>
                <a:latin typeface="メイリオ" panose="020B0604030504040204" pitchFamily="50" charset="-128"/>
                <a:ea typeface="メイリオ" panose="020B0604030504040204" pitchFamily="50" charset="-128"/>
                <a:cs typeface="Arial" panose="020B0604020202020204" pitchFamily="34" charset="0"/>
              </a:rPr>
              <a:t>テスト時間は</a:t>
            </a:r>
            <a:r>
              <a:rPr lang="en-US" altLang="ja-JP" sz="1539" b="1" u="sng" dirty="0">
                <a:solidFill>
                  <a:schemeClr val="tx1">
                    <a:lumMod val="75000"/>
                    <a:lumOff val="25000"/>
                  </a:schemeClr>
                </a:solidFill>
                <a:latin typeface="+mj-lt"/>
                <a:ea typeface="メイリオ" panose="020B0604030504040204" pitchFamily="50" charset="-128"/>
                <a:cs typeface="Arial" panose="020B0604020202020204" pitchFamily="34" charset="0"/>
              </a:rPr>
              <a:t>1</a:t>
            </a:r>
            <a:r>
              <a:rPr lang="ja-JP" altLang="en-US" sz="1539" b="1" u="sng" dirty="0">
                <a:solidFill>
                  <a:schemeClr val="tx1">
                    <a:lumMod val="75000"/>
                    <a:lumOff val="25000"/>
                  </a:schemeClr>
                </a:solidFill>
                <a:latin typeface="メイリオ" panose="020B0604030504040204" pitchFamily="50" charset="-128"/>
                <a:ea typeface="メイリオ" panose="020B0604030504040204" pitchFamily="50" charset="-128"/>
                <a:cs typeface="Arial" panose="020B0604020202020204" pitchFamily="34" charset="0"/>
              </a:rPr>
              <a:t>時間です。スコアは試験終了直後に表示されます。</a:t>
            </a:r>
          </a:p>
        </p:txBody>
      </p:sp>
      <p:grpSp>
        <p:nvGrpSpPr>
          <p:cNvPr id="8" name="グループ化 7"/>
          <p:cNvGrpSpPr/>
          <p:nvPr/>
        </p:nvGrpSpPr>
        <p:grpSpPr>
          <a:xfrm>
            <a:off x="0" y="-63069"/>
            <a:ext cx="6858000" cy="527867"/>
            <a:chOff x="-51474" y="-320040"/>
            <a:chExt cx="7814202" cy="617220"/>
          </a:xfrm>
        </p:grpSpPr>
        <p:sp>
          <p:nvSpPr>
            <p:cNvPr id="6" name="正方形/長方形 5"/>
            <p:cNvSpPr/>
            <p:nvPr/>
          </p:nvSpPr>
          <p:spPr>
            <a:xfrm>
              <a:off x="-51474" y="-114300"/>
              <a:ext cx="7814202" cy="411480"/>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71101" tIns="35550" rIns="71101" bIns="35550" numCol="1" spcCol="0" rtlCol="0" fromWordArt="0" anchor="ctr" anchorCtr="0" forceAA="0" compatLnSpc="1">
              <a:prstTxWarp prst="textNoShape">
                <a:avLst/>
              </a:prstTxWarp>
              <a:noAutofit/>
            </a:bodyPr>
            <a:lstStyle/>
            <a:p>
              <a:pPr algn="ctr"/>
              <a:endParaRPr lang="ja-JP" altLang="en-US" sz="1400"/>
            </a:p>
          </p:txBody>
        </p:sp>
        <p:sp>
          <p:nvSpPr>
            <p:cNvPr id="7" name="正方形/長方形 6"/>
            <p:cNvSpPr/>
            <p:nvPr/>
          </p:nvSpPr>
          <p:spPr>
            <a:xfrm>
              <a:off x="-51474" y="-320040"/>
              <a:ext cx="7814202" cy="41148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71101" tIns="35550" rIns="71101" bIns="35550" numCol="1" spcCol="0" rtlCol="0" fromWordArt="0" anchor="ctr" anchorCtr="0" forceAA="0" compatLnSpc="1">
              <a:prstTxWarp prst="textNoShape">
                <a:avLst/>
              </a:prstTxWarp>
              <a:noAutofit/>
            </a:bodyPr>
            <a:lstStyle/>
            <a:p>
              <a:pPr algn="ctr"/>
              <a:endParaRPr lang="ja-JP" altLang="en-US" sz="1400"/>
            </a:p>
          </p:txBody>
        </p:sp>
      </p:grpSp>
      <p:sp>
        <p:nvSpPr>
          <p:cNvPr id="10" name="正方形/長方形 9"/>
          <p:cNvSpPr/>
          <p:nvPr/>
        </p:nvSpPr>
        <p:spPr>
          <a:xfrm>
            <a:off x="321517" y="2256490"/>
            <a:ext cx="6264000" cy="39100"/>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71101" tIns="35550" rIns="71101" bIns="35550" numCol="1" spcCol="0" rtlCol="0" fromWordArt="0" anchor="ctr" anchorCtr="0" forceAA="0" compatLnSpc="1">
            <a:prstTxWarp prst="textNoShape">
              <a:avLst/>
            </a:prstTxWarp>
            <a:noAutofit/>
          </a:bodyPr>
          <a:lstStyle/>
          <a:p>
            <a:pPr algn="ctr"/>
            <a:endParaRPr lang="ja-JP" altLang="en-US" sz="1400"/>
          </a:p>
        </p:txBody>
      </p:sp>
      <p:sp>
        <p:nvSpPr>
          <p:cNvPr id="15" name="テキスト ボックス 14"/>
          <p:cNvSpPr txBox="1"/>
          <p:nvPr/>
        </p:nvSpPr>
        <p:spPr>
          <a:xfrm>
            <a:off x="1270301" y="3482259"/>
            <a:ext cx="3794629" cy="329193"/>
          </a:xfrm>
          <a:prstGeom prst="rect">
            <a:avLst/>
          </a:prstGeom>
          <a:noFill/>
        </p:spPr>
        <p:txBody>
          <a:bodyPr wrap="none" rtlCol="0">
            <a:spAutoFit/>
          </a:bodyPr>
          <a:lstStyle/>
          <a:p>
            <a:r>
              <a:rPr lang="ja-JP" altLang="en-US" sz="1539" b="1" u="sng" dirty="0">
                <a:solidFill>
                  <a:schemeClr val="tx1">
                    <a:lumMod val="75000"/>
                    <a:lumOff val="25000"/>
                  </a:schemeClr>
                </a:solidFill>
                <a:latin typeface="Arial" panose="020B0604020202020204" pitchFamily="34" charset="0"/>
                <a:cs typeface="Arial" panose="020B0604020202020204" pitchFamily="34" charset="0"/>
              </a:rPr>
              <a:t>スコアの意味はマークシート方式と同じです</a:t>
            </a:r>
            <a:endParaRPr lang="en-US" altLang="ja-JP" sz="1539" b="1" u="sng" dirty="0">
              <a:solidFill>
                <a:schemeClr val="tx1">
                  <a:lumMod val="75000"/>
                  <a:lumOff val="25000"/>
                </a:schemeClr>
              </a:solidFill>
              <a:latin typeface="Arial" panose="020B0604020202020204" pitchFamily="34" charset="0"/>
              <a:cs typeface="Arial" panose="020B0604020202020204" pitchFamily="34" charset="0"/>
            </a:endParaRPr>
          </a:p>
        </p:txBody>
      </p:sp>
      <p:sp>
        <p:nvSpPr>
          <p:cNvPr id="16" name="テキスト ボックス 15"/>
          <p:cNvSpPr txBox="1"/>
          <p:nvPr/>
        </p:nvSpPr>
        <p:spPr>
          <a:xfrm>
            <a:off x="533071" y="1930701"/>
            <a:ext cx="5864686" cy="197618"/>
          </a:xfrm>
          <a:prstGeom prst="rect">
            <a:avLst/>
          </a:prstGeom>
          <a:noFill/>
        </p:spPr>
        <p:txBody>
          <a:bodyPr wrap="square" rtlCol="0">
            <a:spAutoFit/>
          </a:bodyPr>
          <a:lstStyle/>
          <a:p>
            <a:r>
              <a:rPr lang="en-US" altLang="ja-JP" sz="684" dirty="0">
                <a:solidFill>
                  <a:schemeClr val="tx1">
                    <a:lumMod val="75000"/>
                    <a:lumOff val="25000"/>
                  </a:schemeClr>
                </a:solidFill>
                <a:latin typeface="Arial" panose="020B0604020202020204" pitchFamily="34" charset="0"/>
                <a:cs typeface="Arial" panose="020B0604020202020204" pitchFamily="34" charset="0"/>
              </a:rPr>
              <a:t>※</a:t>
            </a:r>
            <a:r>
              <a:rPr lang="ja-JP" altLang="en-US" sz="684" dirty="0">
                <a:solidFill>
                  <a:schemeClr val="tx1">
                    <a:lumMod val="75000"/>
                    <a:lumOff val="25000"/>
                  </a:schemeClr>
                </a:solidFill>
                <a:latin typeface="Arial" panose="020B0604020202020204" pitchFamily="34" charset="0"/>
                <a:cs typeface="Arial" panose="020B0604020202020204" pitchFamily="34" charset="0"/>
              </a:rPr>
              <a:t>マークシート方式で実施する</a:t>
            </a:r>
            <a:r>
              <a:rPr lang="en-US" altLang="ja-JP" sz="684" i="1" dirty="0">
                <a:solidFill>
                  <a:schemeClr val="tx1">
                    <a:lumMod val="75000"/>
                    <a:lumOff val="25000"/>
                  </a:schemeClr>
                </a:solidFill>
                <a:latin typeface="Arial" panose="020B0604020202020204" pitchFamily="34" charset="0"/>
                <a:cs typeface="Arial" panose="020B0604020202020204" pitchFamily="34" charset="0"/>
              </a:rPr>
              <a:t>TOEIC</a:t>
            </a:r>
            <a:r>
              <a:rPr lang="ja-JP" altLang="en-US" sz="100" i="1" dirty="0">
                <a:solidFill>
                  <a:schemeClr val="tx1">
                    <a:lumMod val="75000"/>
                    <a:lumOff val="25000"/>
                  </a:schemeClr>
                </a:solidFill>
                <a:latin typeface="Arial" panose="020B0604020202020204" pitchFamily="34" charset="0"/>
                <a:cs typeface="Arial" panose="020B0604020202020204" pitchFamily="34" charset="0"/>
              </a:rPr>
              <a:t> </a:t>
            </a:r>
            <a:r>
              <a:rPr lang="en-US" altLang="ja-JP" sz="513" baseline="50000" dirty="0">
                <a:solidFill>
                  <a:schemeClr val="tx1">
                    <a:lumMod val="75000"/>
                    <a:lumOff val="25000"/>
                  </a:schemeClr>
                </a:solidFill>
                <a:latin typeface="Arial" panose="020B0604020202020204" pitchFamily="34" charset="0"/>
                <a:cs typeface="Arial" panose="020B0604020202020204" pitchFamily="34" charset="0"/>
              </a:rPr>
              <a:t>®</a:t>
            </a:r>
            <a:r>
              <a:rPr lang="en-US" altLang="ja-JP" sz="684" dirty="0">
                <a:solidFill>
                  <a:schemeClr val="tx1">
                    <a:lumMod val="75000"/>
                    <a:lumOff val="25000"/>
                  </a:schemeClr>
                </a:solidFill>
                <a:latin typeface="Arial" panose="020B0604020202020204" pitchFamily="34" charset="0"/>
                <a:cs typeface="Arial" panose="020B0604020202020204" pitchFamily="34" charset="0"/>
              </a:rPr>
              <a:t> Listening &amp; Reading Test</a:t>
            </a:r>
            <a:r>
              <a:rPr lang="ja-JP" altLang="en-US" sz="684" dirty="0">
                <a:solidFill>
                  <a:schemeClr val="tx1">
                    <a:lumMod val="75000"/>
                    <a:lumOff val="25000"/>
                  </a:schemeClr>
                </a:solidFill>
                <a:latin typeface="Arial" panose="020B0604020202020204" pitchFamily="34" charset="0"/>
                <a:cs typeface="Arial" panose="020B0604020202020204" pitchFamily="34" charset="0"/>
              </a:rPr>
              <a:t>（公開テストおよび</a:t>
            </a:r>
            <a:r>
              <a:rPr lang="en-US" altLang="ja-JP" sz="684" dirty="0">
                <a:solidFill>
                  <a:schemeClr val="tx1">
                    <a:lumMod val="75000"/>
                    <a:lumOff val="25000"/>
                  </a:schemeClr>
                </a:solidFill>
                <a:latin typeface="Arial" panose="020B0604020202020204" pitchFamily="34" charset="0"/>
                <a:cs typeface="Arial" panose="020B0604020202020204" pitchFamily="34" charset="0"/>
              </a:rPr>
              <a:t>IP</a:t>
            </a:r>
            <a:r>
              <a:rPr lang="ja-JP" altLang="en-US" sz="684" dirty="0">
                <a:solidFill>
                  <a:schemeClr val="tx1">
                    <a:lumMod val="75000"/>
                    <a:lumOff val="25000"/>
                  </a:schemeClr>
                </a:solidFill>
                <a:latin typeface="Arial" panose="020B0604020202020204" pitchFamily="34" charset="0"/>
                <a:cs typeface="Arial" panose="020B0604020202020204" pitchFamily="34" charset="0"/>
              </a:rPr>
              <a:t>テスト）についてはテスト時間の変更はございません。</a:t>
            </a:r>
            <a:endParaRPr lang="en-US" altLang="ja-JP" sz="684" dirty="0">
              <a:solidFill>
                <a:schemeClr val="tx1">
                  <a:lumMod val="75000"/>
                  <a:lumOff val="25000"/>
                </a:schemeClr>
              </a:solidFill>
              <a:latin typeface="Arial" panose="020B0604020202020204" pitchFamily="34" charset="0"/>
              <a:cs typeface="Arial" panose="020B0604020202020204" pitchFamily="34" charset="0"/>
            </a:endParaRPr>
          </a:p>
        </p:txBody>
      </p:sp>
      <p:grpSp>
        <p:nvGrpSpPr>
          <p:cNvPr id="49" name="グループ化 48"/>
          <p:cNvGrpSpPr/>
          <p:nvPr/>
        </p:nvGrpSpPr>
        <p:grpSpPr>
          <a:xfrm>
            <a:off x="279397" y="2342724"/>
            <a:ext cx="6324602" cy="326021"/>
            <a:chOff x="479484" y="3216409"/>
            <a:chExt cx="6685862" cy="335749"/>
          </a:xfrm>
        </p:grpSpPr>
        <p:sp>
          <p:nvSpPr>
            <p:cNvPr id="5" name="テキスト ボックス 4"/>
            <p:cNvSpPr txBox="1"/>
            <p:nvPr/>
          </p:nvSpPr>
          <p:spPr>
            <a:xfrm>
              <a:off x="502344" y="3228796"/>
              <a:ext cx="5202226" cy="323362"/>
            </a:xfrm>
            <a:prstGeom prst="rect">
              <a:avLst/>
            </a:prstGeom>
            <a:noFill/>
          </p:spPr>
          <p:txBody>
            <a:bodyPr wrap="square" rtlCol="0">
              <a:spAutoFit/>
            </a:bodyPr>
            <a:lstStyle/>
            <a:p>
              <a:r>
                <a:rPr lang="en-US" altLang="ja-JP" sz="1197" b="1" i="1" dirty="0">
                  <a:solidFill>
                    <a:schemeClr val="tx1">
                      <a:lumMod val="75000"/>
                      <a:lumOff val="25000"/>
                    </a:schemeClr>
                  </a:solidFill>
                  <a:latin typeface="Arial" panose="020B0604020202020204" pitchFamily="34" charset="0"/>
                  <a:cs typeface="Arial" panose="020B0604020202020204" pitchFamily="34" charset="0"/>
                </a:rPr>
                <a:t>TOEIC</a:t>
              </a:r>
              <a:r>
                <a:rPr lang="ja-JP" altLang="en-US" sz="513" b="1" i="1" dirty="0">
                  <a:solidFill>
                    <a:schemeClr val="tx1">
                      <a:lumMod val="75000"/>
                      <a:lumOff val="25000"/>
                    </a:schemeClr>
                  </a:solidFill>
                  <a:latin typeface="Arial" panose="020B0604020202020204" pitchFamily="34" charset="0"/>
                  <a:cs typeface="Arial" panose="020B0604020202020204" pitchFamily="34" charset="0"/>
                </a:rPr>
                <a:t> </a:t>
              </a:r>
              <a:r>
                <a:rPr lang="en-US" altLang="ja-JP" sz="855" b="1" baseline="60000" dirty="0">
                  <a:solidFill>
                    <a:schemeClr val="tx1">
                      <a:lumMod val="75000"/>
                      <a:lumOff val="25000"/>
                    </a:schemeClr>
                  </a:solidFill>
                  <a:latin typeface="Arial" panose="020B0604020202020204" pitchFamily="34" charset="0"/>
                  <a:cs typeface="Arial" panose="020B0604020202020204" pitchFamily="34" charset="0"/>
                </a:rPr>
                <a:t>®</a:t>
              </a:r>
              <a:r>
                <a:rPr lang="en-US" altLang="ja-JP" sz="1197" b="1" dirty="0">
                  <a:solidFill>
                    <a:schemeClr val="tx1">
                      <a:lumMod val="75000"/>
                      <a:lumOff val="25000"/>
                    </a:schemeClr>
                  </a:solidFill>
                  <a:latin typeface="Arial" panose="020B0604020202020204" pitchFamily="34" charset="0"/>
                  <a:cs typeface="Arial" panose="020B0604020202020204" pitchFamily="34" charset="0"/>
                </a:rPr>
                <a:t> Listening &amp; Reading IP</a:t>
              </a:r>
              <a:r>
                <a:rPr lang="ja-JP" altLang="en-US" sz="1197" b="1" dirty="0">
                  <a:solidFill>
                    <a:schemeClr val="tx1">
                      <a:lumMod val="75000"/>
                      <a:lumOff val="25000"/>
                    </a:schemeClr>
                  </a:solidFill>
                  <a:latin typeface="Arial" panose="020B0604020202020204" pitchFamily="34" charset="0"/>
                  <a:cs typeface="Arial" panose="020B0604020202020204" pitchFamily="34" charset="0"/>
                </a:rPr>
                <a:t>テスト（オンライン）の概要</a:t>
              </a:r>
              <a:endParaRPr lang="en-US" altLang="ja-JP" sz="1197" b="1" dirty="0">
                <a:solidFill>
                  <a:schemeClr val="tx1">
                    <a:lumMod val="75000"/>
                    <a:lumOff val="25000"/>
                  </a:schemeClr>
                </a:solidFill>
                <a:latin typeface="Arial" panose="020B0604020202020204" pitchFamily="34" charset="0"/>
                <a:cs typeface="Arial" panose="020B0604020202020204" pitchFamily="34" charset="0"/>
              </a:endParaRPr>
            </a:p>
          </p:txBody>
        </p:sp>
        <p:cxnSp>
          <p:nvCxnSpPr>
            <p:cNvPr id="20" name="直線コネクタ 19"/>
            <p:cNvCxnSpPr/>
            <p:nvPr/>
          </p:nvCxnSpPr>
          <p:spPr>
            <a:xfrm>
              <a:off x="479484" y="3479966"/>
              <a:ext cx="6685862" cy="7620"/>
            </a:xfrm>
            <a:prstGeom prst="line">
              <a:avLst/>
            </a:prstGeom>
            <a:ln w="12700">
              <a:solidFill>
                <a:srgbClr val="002060"/>
              </a:solidFill>
            </a:ln>
          </p:spPr>
          <p:style>
            <a:lnRef idx="1">
              <a:schemeClr val="accent1"/>
            </a:lnRef>
            <a:fillRef idx="0">
              <a:schemeClr val="accent1"/>
            </a:fillRef>
            <a:effectRef idx="0">
              <a:schemeClr val="accent1"/>
            </a:effectRef>
            <a:fontRef idx="minor">
              <a:schemeClr val="tx1"/>
            </a:fontRef>
          </p:style>
        </p:cxnSp>
        <p:grpSp>
          <p:nvGrpSpPr>
            <p:cNvPr id="25" name="グループ化 24"/>
            <p:cNvGrpSpPr/>
            <p:nvPr/>
          </p:nvGrpSpPr>
          <p:grpSpPr>
            <a:xfrm>
              <a:off x="479484" y="3216409"/>
              <a:ext cx="77593" cy="259080"/>
              <a:chOff x="450175" y="3215737"/>
              <a:chExt cx="77593" cy="259080"/>
            </a:xfrm>
          </p:grpSpPr>
          <p:sp>
            <p:nvSpPr>
              <p:cNvPr id="23" name="正方形/長方形 22"/>
              <p:cNvSpPr/>
              <p:nvPr/>
            </p:nvSpPr>
            <p:spPr>
              <a:xfrm>
                <a:off x="482048" y="3215737"/>
                <a:ext cx="45720" cy="259080"/>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539"/>
              </a:p>
            </p:txBody>
          </p:sp>
          <p:sp>
            <p:nvSpPr>
              <p:cNvPr id="24" name="正方形/長方形 23"/>
              <p:cNvSpPr/>
              <p:nvPr/>
            </p:nvSpPr>
            <p:spPr>
              <a:xfrm>
                <a:off x="450175" y="3215737"/>
                <a:ext cx="45720" cy="259080"/>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539"/>
              </a:p>
            </p:txBody>
          </p:sp>
        </p:grpSp>
      </p:grpSp>
      <p:grpSp>
        <p:nvGrpSpPr>
          <p:cNvPr id="26" name="グループ化 25"/>
          <p:cNvGrpSpPr/>
          <p:nvPr/>
        </p:nvGrpSpPr>
        <p:grpSpPr>
          <a:xfrm rot="10800000">
            <a:off x="0" y="8676618"/>
            <a:ext cx="6858000" cy="527867"/>
            <a:chOff x="-51474" y="-320040"/>
            <a:chExt cx="7814202" cy="617220"/>
          </a:xfrm>
        </p:grpSpPr>
        <p:sp>
          <p:nvSpPr>
            <p:cNvPr id="27" name="正方形/長方形 26"/>
            <p:cNvSpPr/>
            <p:nvPr/>
          </p:nvSpPr>
          <p:spPr>
            <a:xfrm>
              <a:off x="-51474" y="-114300"/>
              <a:ext cx="7814202" cy="411480"/>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71101" tIns="35550" rIns="71101" bIns="35550" numCol="1" spcCol="0" rtlCol="0" fromWordArt="0" anchor="ctr" anchorCtr="0" forceAA="0" compatLnSpc="1">
              <a:prstTxWarp prst="textNoShape">
                <a:avLst/>
              </a:prstTxWarp>
              <a:noAutofit/>
            </a:bodyPr>
            <a:lstStyle/>
            <a:p>
              <a:pPr algn="ctr"/>
              <a:endParaRPr lang="ja-JP" altLang="en-US" sz="1400"/>
            </a:p>
          </p:txBody>
        </p:sp>
        <p:sp>
          <p:nvSpPr>
            <p:cNvPr id="28" name="正方形/長方形 27"/>
            <p:cNvSpPr/>
            <p:nvPr/>
          </p:nvSpPr>
          <p:spPr>
            <a:xfrm>
              <a:off x="-51474" y="-320040"/>
              <a:ext cx="7814202" cy="41148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71101" tIns="35550" rIns="71101" bIns="35550" numCol="1" spcCol="0" rtlCol="0" fromWordArt="0" anchor="ctr" anchorCtr="0" forceAA="0" compatLnSpc="1">
              <a:prstTxWarp prst="textNoShape">
                <a:avLst/>
              </a:prstTxWarp>
              <a:noAutofit/>
            </a:bodyPr>
            <a:lstStyle/>
            <a:p>
              <a:pPr algn="ctr"/>
              <a:endParaRPr lang="ja-JP" altLang="en-US" sz="1400"/>
            </a:p>
          </p:txBody>
        </p:sp>
      </p:grpSp>
      <p:grpSp>
        <p:nvGrpSpPr>
          <p:cNvPr id="48" name="グループ化 47"/>
          <p:cNvGrpSpPr/>
          <p:nvPr/>
        </p:nvGrpSpPr>
        <p:grpSpPr>
          <a:xfrm>
            <a:off x="279399" y="4647928"/>
            <a:ext cx="6324601" cy="328031"/>
            <a:chOff x="479484" y="5835703"/>
            <a:chExt cx="6685862" cy="335749"/>
          </a:xfrm>
        </p:grpSpPr>
        <p:sp>
          <p:nvSpPr>
            <p:cNvPr id="29" name="テキスト ボックス 28"/>
            <p:cNvSpPr txBox="1"/>
            <p:nvPr/>
          </p:nvSpPr>
          <p:spPr>
            <a:xfrm>
              <a:off x="502344" y="5848090"/>
              <a:ext cx="5650806" cy="323362"/>
            </a:xfrm>
            <a:prstGeom prst="rect">
              <a:avLst/>
            </a:prstGeom>
            <a:noFill/>
          </p:spPr>
          <p:txBody>
            <a:bodyPr wrap="square" rtlCol="0">
              <a:spAutoFit/>
            </a:bodyPr>
            <a:lstStyle/>
            <a:p>
              <a:r>
                <a:rPr lang="en-US" altLang="ja-JP" sz="1197" b="1" i="1" dirty="0">
                  <a:solidFill>
                    <a:schemeClr val="tx1">
                      <a:lumMod val="75000"/>
                      <a:lumOff val="25000"/>
                    </a:schemeClr>
                  </a:solidFill>
                  <a:latin typeface="Arial" panose="020B0604020202020204" pitchFamily="34" charset="0"/>
                  <a:cs typeface="Arial" panose="020B0604020202020204" pitchFamily="34" charset="0"/>
                </a:rPr>
                <a:t>TOEIC</a:t>
              </a:r>
              <a:r>
                <a:rPr lang="ja-JP" altLang="en-US" sz="513" b="1" i="1" dirty="0">
                  <a:solidFill>
                    <a:schemeClr val="tx1">
                      <a:lumMod val="75000"/>
                      <a:lumOff val="25000"/>
                    </a:schemeClr>
                  </a:solidFill>
                  <a:latin typeface="Arial" panose="020B0604020202020204" pitchFamily="34" charset="0"/>
                  <a:cs typeface="Arial" panose="020B0604020202020204" pitchFamily="34" charset="0"/>
                </a:rPr>
                <a:t> </a:t>
              </a:r>
              <a:r>
                <a:rPr lang="en-US" altLang="ja-JP" sz="855" b="1" baseline="60000" dirty="0">
                  <a:solidFill>
                    <a:schemeClr val="tx1">
                      <a:lumMod val="75000"/>
                      <a:lumOff val="25000"/>
                    </a:schemeClr>
                  </a:solidFill>
                  <a:latin typeface="Arial" panose="020B0604020202020204" pitchFamily="34" charset="0"/>
                  <a:cs typeface="Arial" panose="020B0604020202020204" pitchFamily="34" charset="0"/>
                </a:rPr>
                <a:t>®</a:t>
              </a:r>
              <a:r>
                <a:rPr lang="en-US" altLang="ja-JP" sz="1197" b="1" dirty="0">
                  <a:solidFill>
                    <a:schemeClr val="tx1">
                      <a:lumMod val="75000"/>
                      <a:lumOff val="25000"/>
                    </a:schemeClr>
                  </a:solidFill>
                  <a:latin typeface="Arial" panose="020B0604020202020204" pitchFamily="34" charset="0"/>
                  <a:cs typeface="Arial" panose="020B0604020202020204" pitchFamily="34" charset="0"/>
                </a:rPr>
                <a:t> Listening &amp; Reading IP</a:t>
              </a:r>
              <a:r>
                <a:rPr lang="ja-JP" altLang="en-US" sz="1197" b="1" dirty="0">
                  <a:solidFill>
                    <a:schemeClr val="tx1">
                      <a:lumMod val="75000"/>
                      <a:lumOff val="25000"/>
                    </a:schemeClr>
                  </a:solidFill>
                  <a:latin typeface="Arial" panose="020B0604020202020204" pitchFamily="34" charset="0"/>
                  <a:cs typeface="Arial" panose="020B0604020202020204" pitchFamily="34" charset="0"/>
                </a:rPr>
                <a:t>テスト（オンライン）の問題構成</a:t>
              </a:r>
              <a:endParaRPr lang="en-US" altLang="ja-JP" sz="1197" b="1" dirty="0">
                <a:solidFill>
                  <a:schemeClr val="tx1">
                    <a:lumMod val="75000"/>
                    <a:lumOff val="25000"/>
                  </a:schemeClr>
                </a:solidFill>
                <a:latin typeface="Arial" panose="020B0604020202020204" pitchFamily="34" charset="0"/>
                <a:cs typeface="Arial" panose="020B0604020202020204" pitchFamily="34" charset="0"/>
              </a:endParaRPr>
            </a:p>
          </p:txBody>
        </p:sp>
        <p:cxnSp>
          <p:nvCxnSpPr>
            <p:cNvPr id="30" name="直線コネクタ 29"/>
            <p:cNvCxnSpPr/>
            <p:nvPr/>
          </p:nvCxnSpPr>
          <p:spPr>
            <a:xfrm>
              <a:off x="479484" y="6099260"/>
              <a:ext cx="6685862" cy="7620"/>
            </a:xfrm>
            <a:prstGeom prst="line">
              <a:avLst/>
            </a:prstGeom>
            <a:ln w="12700">
              <a:solidFill>
                <a:srgbClr val="002060"/>
              </a:solidFill>
            </a:ln>
          </p:spPr>
          <p:style>
            <a:lnRef idx="1">
              <a:schemeClr val="accent1"/>
            </a:lnRef>
            <a:fillRef idx="0">
              <a:schemeClr val="accent1"/>
            </a:fillRef>
            <a:effectRef idx="0">
              <a:schemeClr val="accent1"/>
            </a:effectRef>
            <a:fontRef idx="minor">
              <a:schemeClr val="tx1"/>
            </a:fontRef>
          </p:style>
        </p:cxnSp>
        <p:grpSp>
          <p:nvGrpSpPr>
            <p:cNvPr id="31" name="グループ化 30"/>
            <p:cNvGrpSpPr/>
            <p:nvPr/>
          </p:nvGrpSpPr>
          <p:grpSpPr>
            <a:xfrm>
              <a:off x="479484" y="5835703"/>
              <a:ext cx="77593" cy="259080"/>
              <a:chOff x="450175" y="3215737"/>
              <a:chExt cx="77593" cy="259080"/>
            </a:xfrm>
          </p:grpSpPr>
          <p:sp>
            <p:nvSpPr>
              <p:cNvPr id="32" name="正方形/長方形 31"/>
              <p:cNvSpPr/>
              <p:nvPr/>
            </p:nvSpPr>
            <p:spPr>
              <a:xfrm>
                <a:off x="482048" y="3215737"/>
                <a:ext cx="45720" cy="259080"/>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539"/>
              </a:p>
            </p:txBody>
          </p:sp>
          <p:sp>
            <p:nvSpPr>
              <p:cNvPr id="33" name="正方形/長方形 32"/>
              <p:cNvSpPr/>
              <p:nvPr/>
            </p:nvSpPr>
            <p:spPr>
              <a:xfrm>
                <a:off x="450175" y="3215737"/>
                <a:ext cx="45720" cy="259080"/>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539"/>
              </a:p>
            </p:txBody>
          </p:sp>
        </p:grpSp>
      </p:grpSp>
      <p:grpSp>
        <p:nvGrpSpPr>
          <p:cNvPr id="47" name="グループ化 46"/>
          <p:cNvGrpSpPr/>
          <p:nvPr/>
        </p:nvGrpSpPr>
        <p:grpSpPr>
          <a:xfrm>
            <a:off x="352799" y="2723650"/>
            <a:ext cx="6251200" cy="789508"/>
            <a:chOff x="736017" y="5865881"/>
            <a:chExt cx="6488742" cy="923148"/>
          </a:xfrm>
        </p:grpSpPr>
        <p:pic>
          <p:nvPicPr>
            <p:cNvPr id="35" name="図 3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6017" y="5865882"/>
              <a:ext cx="749129" cy="825321"/>
            </a:xfrm>
            <a:prstGeom prst="rect">
              <a:avLst/>
            </a:prstGeom>
          </p:spPr>
        </p:pic>
        <p:pic>
          <p:nvPicPr>
            <p:cNvPr id="36" name="図 3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471718" y="5865881"/>
              <a:ext cx="763356" cy="825321"/>
            </a:xfrm>
            <a:prstGeom prst="rect">
              <a:avLst/>
            </a:prstGeom>
          </p:spPr>
        </p:pic>
        <p:sp>
          <p:nvSpPr>
            <p:cNvPr id="37" name="テキスト ボックス 36"/>
            <p:cNvSpPr txBox="1"/>
            <p:nvPr/>
          </p:nvSpPr>
          <p:spPr>
            <a:xfrm>
              <a:off x="1485146" y="5886372"/>
              <a:ext cx="1237443" cy="384916"/>
            </a:xfrm>
            <a:prstGeom prst="rect">
              <a:avLst/>
            </a:prstGeom>
            <a:noFill/>
          </p:spPr>
          <p:txBody>
            <a:bodyPr wrap="none" rtlCol="0">
              <a:spAutoFit/>
            </a:bodyPr>
            <a:lstStyle/>
            <a:p>
              <a:r>
                <a:rPr lang="en-US" altLang="ja-JP" sz="1539" b="1" dirty="0">
                  <a:solidFill>
                    <a:schemeClr val="tx1">
                      <a:lumMod val="75000"/>
                      <a:lumOff val="25000"/>
                    </a:schemeClr>
                  </a:solidFill>
                  <a:latin typeface="Arial" panose="020B0604020202020204" pitchFamily="34" charset="0"/>
                  <a:cs typeface="Arial" panose="020B0604020202020204" pitchFamily="34" charset="0"/>
                </a:rPr>
                <a:t>Listening</a:t>
              </a:r>
            </a:p>
          </p:txBody>
        </p:sp>
        <p:sp>
          <p:nvSpPr>
            <p:cNvPr id="38" name="テキスト ボックス 37"/>
            <p:cNvSpPr txBox="1"/>
            <p:nvPr/>
          </p:nvSpPr>
          <p:spPr>
            <a:xfrm>
              <a:off x="4235075" y="5887189"/>
              <a:ext cx="1123107" cy="384916"/>
            </a:xfrm>
            <a:prstGeom prst="rect">
              <a:avLst/>
            </a:prstGeom>
            <a:noFill/>
          </p:spPr>
          <p:txBody>
            <a:bodyPr wrap="none" rtlCol="0">
              <a:spAutoFit/>
            </a:bodyPr>
            <a:lstStyle/>
            <a:p>
              <a:r>
                <a:rPr lang="en-US" altLang="ja-JP" sz="1539" b="1" dirty="0">
                  <a:solidFill>
                    <a:schemeClr val="tx1">
                      <a:lumMod val="75000"/>
                      <a:lumOff val="25000"/>
                    </a:schemeClr>
                  </a:solidFill>
                  <a:latin typeface="Arial" panose="020B0604020202020204" pitchFamily="34" charset="0"/>
                  <a:cs typeface="Arial" panose="020B0604020202020204" pitchFamily="34" charset="0"/>
                </a:rPr>
                <a:t>Reading</a:t>
              </a:r>
            </a:p>
          </p:txBody>
        </p:sp>
        <p:sp>
          <p:nvSpPr>
            <p:cNvPr id="39" name="テキスト ボックス 38"/>
            <p:cNvSpPr txBox="1"/>
            <p:nvPr/>
          </p:nvSpPr>
          <p:spPr>
            <a:xfrm>
              <a:off x="1485146" y="6301490"/>
              <a:ext cx="1329286" cy="477133"/>
            </a:xfrm>
            <a:prstGeom prst="rect">
              <a:avLst/>
            </a:prstGeom>
            <a:noFill/>
          </p:spPr>
          <p:txBody>
            <a:bodyPr wrap="none" rtlCol="0">
              <a:spAutoFit/>
            </a:bodyPr>
            <a:lstStyle/>
            <a:p>
              <a:r>
                <a:rPr lang="en-US" altLang="ja-JP" sz="1026" b="1" dirty="0">
                  <a:solidFill>
                    <a:schemeClr val="tx1">
                      <a:lumMod val="75000"/>
                      <a:lumOff val="25000"/>
                    </a:schemeClr>
                  </a:solidFill>
                  <a:latin typeface="Arial" panose="020B0604020202020204" pitchFamily="34" charset="0"/>
                  <a:cs typeface="Arial" panose="020B0604020202020204" pitchFamily="34" charset="0"/>
                </a:rPr>
                <a:t>45</a:t>
              </a:r>
              <a:r>
                <a:rPr lang="ja-JP" altLang="en-US" sz="1026" b="1" dirty="0">
                  <a:solidFill>
                    <a:schemeClr val="tx1">
                      <a:lumMod val="75000"/>
                      <a:lumOff val="25000"/>
                    </a:schemeClr>
                  </a:solidFill>
                  <a:latin typeface="Arial" panose="020B0604020202020204" pitchFamily="34" charset="0"/>
                  <a:cs typeface="Arial" panose="020B0604020202020204" pitchFamily="34" charset="0"/>
                </a:rPr>
                <a:t>問／約</a:t>
              </a:r>
              <a:r>
                <a:rPr lang="en-US" altLang="ja-JP" sz="1026" b="1" dirty="0">
                  <a:solidFill>
                    <a:schemeClr val="tx1">
                      <a:lumMod val="75000"/>
                      <a:lumOff val="25000"/>
                    </a:schemeClr>
                  </a:solidFill>
                  <a:latin typeface="Arial" panose="020B0604020202020204" pitchFamily="34" charset="0"/>
                  <a:cs typeface="Arial" panose="020B0604020202020204" pitchFamily="34" charset="0"/>
                </a:rPr>
                <a:t>25</a:t>
              </a:r>
              <a:r>
                <a:rPr lang="ja-JP" altLang="en-US" sz="1026" b="1" dirty="0">
                  <a:solidFill>
                    <a:schemeClr val="tx1">
                      <a:lumMod val="75000"/>
                      <a:lumOff val="25000"/>
                    </a:schemeClr>
                  </a:solidFill>
                  <a:latin typeface="Arial" panose="020B0604020202020204" pitchFamily="34" charset="0"/>
                  <a:cs typeface="Arial" panose="020B0604020202020204" pitchFamily="34" charset="0"/>
                </a:rPr>
                <a:t>分間</a:t>
              </a:r>
              <a:endParaRPr lang="en-US" altLang="ja-JP" sz="1026" b="1" dirty="0">
                <a:solidFill>
                  <a:schemeClr val="tx1">
                    <a:lumMod val="75000"/>
                    <a:lumOff val="25000"/>
                  </a:schemeClr>
                </a:solidFill>
                <a:latin typeface="Arial" panose="020B0604020202020204" pitchFamily="34" charset="0"/>
                <a:cs typeface="Arial" panose="020B0604020202020204" pitchFamily="34" charset="0"/>
              </a:endParaRPr>
            </a:p>
            <a:p>
              <a:r>
                <a:rPr lang="en-US" altLang="ja-JP" sz="1026" b="1" dirty="0">
                  <a:solidFill>
                    <a:schemeClr val="tx1">
                      <a:lumMod val="75000"/>
                      <a:lumOff val="25000"/>
                    </a:schemeClr>
                  </a:solidFill>
                  <a:latin typeface="Arial" panose="020B0604020202020204" pitchFamily="34" charset="0"/>
                  <a:cs typeface="Arial" panose="020B0604020202020204" pitchFamily="34" charset="0"/>
                </a:rPr>
                <a:t>5</a:t>
              </a:r>
              <a:r>
                <a:rPr lang="ja-JP" altLang="en-US" sz="1026" b="1" dirty="0">
                  <a:solidFill>
                    <a:schemeClr val="tx1">
                      <a:lumMod val="75000"/>
                      <a:lumOff val="25000"/>
                    </a:schemeClr>
                  </a:solidFill>
                  <a:latin typeface="Arial" panose="020B0604020202020204" pitchFamily="34" charset="0"/>
                  <a:cs typeface="Arial" panose="020B0604020202020204" pitchFamily="34" charset="0"/>
                </a:rPr>
                <a:t>～</a:t>
              </a:r>
              <a:r>
                <a:rPr lang="en-US" altLang="ja-JP" sz="1026" b="1" dirty="0">
                  <a:solidFill>
                    <a:schemeClr val="tx1">
                      <a:lumMod val="75000"/>
                      <a:lumOff val="25000"/>
                    </a:schemeClr>
                  </a:solidFill>
                  <a:latin typeface="Arial" panose="020B0604020202020204" pitchFamily="34" charset="0"/>
                  <a:cs typeface="Arial" panose="020B0604020202020204" pitchFamily="34" charset="0"/>
                </a:rPr>
                <a:t>495</a:t>
              </a:r>
              <a:r>
                <a:rPr lang="ja-JP" altLang="en-US" sz="1026" b="1" dirty="0">
                  <a:solidFill>
                    <a:schemeClr val="tx1">
                      <a:lumMod val="75000"/>
                      <a:lumOff val="25000"/>
                    </a:schemeClr>
                  </a:solidFill>
                  <a:latin typeface="Arial" panose="020B0604020202020204" pitchFamily="34" charset="0"/>
                  <a:cs typeface="Arial" panose="020B0604020202020204" pitchFamily="34" charset="0"/>
                </a:rPr>
                <a:t>点</a:t>
              </a:r>
              <a:endParaRPr lang="en-US" altLang="ja-JP" sz="1026" b="1" dirty="0">
                <a:solidFill>
                  <a:schemeClr val="tx1">
                    <a:lumMod val="75000"/>
                    <a:lumOff val="25000"/>
                  </a:schemeClr>
                </a:solidFill>
                <a:latin typeface="Arial" panose="020B0604020202020204" pitchFamily="34" charset="0"/>
                <a:cs typeface="Arial" panose="020B0604020202020204" pitchFamily="34" charset="0"/>
              </a:endParaRPr>
            </a:p>
          </p:txBody>
        </p:sp>
        <p:sp>
          <p:nvSpPr>
            <p:cNvPr id="40" name="テキスト ボックス 39"/>
            <p:cNvSpPr txBox="1"/>
            <p:nvPr/>
          </p:nvSpPr>
          <p:spPr>
            <a:xfrm>
              <a:off x="4251478" y="6311896"/>
              <a:ext cx="1175588" cy="477133"/>
            </a:xfrm>
            <a:prstGeom prst="rect">
              <a:avLst/>
            </a:prstGeom>
            <a:noFill/>
          </p:spPr>
          <p:txBody>
            <a:bodyPr wrap="none" rtlCol="0">
              <a:spAutoFit/>
            </a:bodyPr>
            <a:lstStyle/>
            <a:p>
              <a:r>
                <a:rPr lang="en-US" altLang="ja-JP" sz="1026" b="1" dirty="0">
                  <a:solidFill>
                    <a:schemeClr val="tx1">
                      <a:lumMod val="75000"/>
                      <a:lumOff val="25000"/>
                    </a:schemeClr>
                  </a:solidFill>
                  <a:latin typeface="Arial" panose="020B0604020202020204" pitchFamily="34" charset="0"/>
                  <a:cs typeface="Arial" panose="020B0604020202020204" pitchFamily="34" charset="0"/>
                </a:rPr>
                <a:t>45</a:t>
              </a:r>
              <a:r>
                <a:rPr lang="ja-JP" altLang="en-US" sz="1026" b="1" dirty="0">
                  <a:solidFill>
                    <a:schemeClr val="tx1">
                      <a:lumMod val="75000"/>
                      <a:lumOff val="25000"/>
                    </a:schemeClr>
                  </a:solidFill>
                  <a:latin typeface="Arial" panose="020B0604020202020204" pitchFamily="34" charset="0"/>
                  <a:cs typeface="Arial" panose="020B0604020202020204" pitchFamily="34" charset="0"/>
                </a:rPr>
                <a:t>問／</a:t>
              </a:r>
              <a:r>
                <a:rPr lang="en-US" altLang="ja-JP" sz="1026" b="1" dirty="0">
                  <a:solidFill>
                    <a:schemeClr val="tx1">
                      <a:lumMod val="75000"/>
                      <a:lumOff val="25000"/>
                    </a:schemeClr>
                  </a:solidFill>
                  <a:latin typeface="Arial" panose="020B0604020202020204" pitchFamily="34" charset="0"/>
                  <a:cs typeface="Arial" panose="020B0604020202020204" pitchFamily="34" charset="0"/>
                </a:rPr>
                <a:t>37</a:t>
              </a:r>
              <a:r>
                <a:rPr lang="ja-JP" altLang="en-US" sz="1026" b="1" dirty="0">
                  <a:solidFill>
                    <a:schemeClr val="tx1">
                      <a:lumMod val="75000"/>
                      <a:lumOff val="25000"/>
                    </a:schemeClr>
                  </a:solidFill>
                  <a:latin typeface="Arial" panose="020B0604020202020204" pitchFamily="34" charset="0"/>
                  <a:cs typeface="Arial" panose="020B0604020202020204" pitchFamily="34" charset="0"/>
                </a:rPr>
                <a:t>分間</a:t>
              </a:r>
              <a:endParaRPr lang="en-US" altLang="ja-JP" sz="1026" b="1" dirty="0">
                <a:solidFill>
                  <a:schemeClr val="tx1">
                    <a:lumMod val="75000"/>
                    <a:lumOff val="25000"/>
                  </a:schemeClr>
                </a:solidFill>
                <a:latin typeface="Arial" panose="020B0604020202020204" pitchFamily="34" charset="0"/>
                <a:cs typeface="Arial" panose="020B0604020202020204" pitchFamily="34" charset="0"/>
              </a:endParaRPr>
            </a:p>
            <a:p>
              <a:r>
                <a:rPr lang="en-US" altLang="ja-JP" sz="1026" b="1" dirty="0">
                  <a:solidFill>
                    <a:schemeClr val="tx1">
                      <a:lumMod val="75000"/>
                      <a:lumOff val="25000"/>
                    </a:schemeClr>
                  </a:solidFill>
                  <a:latin typeface="Arial" panose="020B0604020202020204" pitchFamily="34" charset="0"/>
                  <a:cs typeface="Arial" panose="020B0604020202020204" pitchFamily="34" charset="0"/>
                </a:rPr>
                <a:t>5</a:t>
              </a:r>
              <a:r>
                <a:rPr lang="ja-JP" altLang="en-US" sz="1026" b="1" dirty="0">
                  <a:solidFill>
                    <a:schemeClr val="tx1">
                      <a:lumMod val="75000"/>
                      <a:lumOff val="25000"/>
                    </a:schemeClr>
                  </a:solidFill>
                  <a:latin typeface="Arial" panose="020B0604020202020204" pitchFamily="34" charset="0"/>
                  <a:cs typeface="Arial" panose="020B0604020202020204" pitchFamily="34" charset="0"/>
                </a:rPr>
                <a:t>～</a:t>
              </a:r>
              <a:r>
                <a:rPr lang="en-US" altLang="ja-JP" sz="1026" b="1" dirty="0">
                  <a:solidFill>
                    <a:schemeClr val="tx1">
                      <a:lumMod val="75000"/>
                      <a:lumOff val="25000"/>
                    </a:schemeClr>
                  </a:solidFill>
                  <a:latin typeface="Arial" panose="020B0604020202020204" pitchFamily="34" charset="0"/>
                  <a:cs typeface="Arial" panose="020B0604020202020204" pitchFamily="34" charset="0"/>
                </a:rPr>
                <a:t>495</a:t>
              </a:r>
              <a:r>
                <a:rPr lang="ja-JP" altLang="en-US" sz="1026" b="1" dirty="0">
                  <a:solidFill>
                    <a:schemeClr val="tx1">
                      <a:lumMod val="75000"/>
                      <a:lumOff val="25000"/>
                    </a:schemeClr>
                  </a:solidFill>
                  <a:latin typeface="Arial" panose="020B0604020202020204" pitchFamily="34" charset="0"/>
                  <a:cs typeface="Arial" panose="020B0604020202020204" pitchFamily="34" charset="0"/>
                </a:rPr>
                <a:t>点</a:t>
              </a:r>
              <a:endParaRPr lang="en-US" altLang="ja-JP" sz="1026" b="1" dirty="0">
                <a:solidFill>
                  <a:schemeClr val="tx1">
                    <a:lumMod val="75000"/>
                    <a:lumOff val="25000"/>
                  </a:schemeClr>
                </a:solidFill>
                <a:latin typeface="Arial" panose="020B0604020202020204" pitchFamily="34" charset="0"/>
                <a:cs typeface="Arial" panose="020B0604020202020204" pitchFamily="34" charset="0"/>
              </a:endParaRPr>
            </a:p>
          </p:txBody>
        </p:sp>
        <p:sp>
          <p:nvSpPr>
            <p:cNvPr id="41" name="テキスト ボックス 40"/>
            <p:cNvSpPr txBox="1"/>
            <p:nvPr/>
          </p:nvSpPr>
          <p:spPr>
            <a:xfrm>
              <a:off x="5634939" y="6010198"/>
              <a:ext cx="1589820" cy="754086"/>
            </a:xfrm>
            <a:prstGeom prst="rect">
              <a:avLst/>
            </a:prstGeom>
            <a:noFill/>
          </p:spPr>
          <p:txBody>
            <a:bodyPr wrap="none" rtlCol="0">
              <a:spAutoFit/>
            </a:bodyPr>
            <a:lstStyle/>
            <a:p>
              <a:pPr algn="ctr"/>
              <a:r>
                <a:rPr lang="en-US" altLang="ja-JP" sz="1368" b="1" dirty="0">
                  <a:solidFill>
                    <a:schemeClr val="tx1">
                      <a:lumMod val="75000"/>
                      <a:lumOff val="25000"/>
                    </a:schemeClr>
                  </a:solidFill>
                  <a:latin typeface="Arial" panose="020B0604020202020204" pitchFamily="34" charset="0"/>
                  <a:cs typeface="Arial" panose="020B0604020202020204" pitchFamily="34" charset="0"/>
                </a:rPr>
                <a:t>90</a:t>
              </a:r>
              <a:r>
                <a:rPr lang="ja-JP" altLang="en-US" sz="1368" b="1" dirty="0">
                  <a:solidFill>
                    <a:schemeClr val="tx1">
                      <a:lumMod val="75000"/>
                      <a:lumOff val="25000"/>
                    </a:schemeClr>
                  </a:solidFill>
                  <a:latin typeface="Arial" panose="020B0604020202020204" pitchFamily="34" charset="0"/>
                  <a:cs typeface="Arial" panose="020B0604020202020204" pitchFamily="34" charset="0"/>
                </a:rPr>
                <a:t>問／約</a:t>
              </a:r>
              <a:r>
                <a:rPr lang="en-US" altLang="ja-JP" sz="1368" b="1" dirty="0">
                  <a:solidFill>
                    <a:schemeClr val="tx1">
                      <a:lumMod val="75000"/>
                      <a:lumOff val="25000"/>
                    </a:schemeClr>
                  </a:solidFill>
                  <a:latin typeface="Arial" panose="020B0604020202020204" pitchFamily="34" charset="0"/>
                  <a:cs typeface="Arial" panose="020B0604020202020204" pitchFamily="34" charset="0"/>
                </a:rPr>
                <a:t>1</a:t>
              </a:r>
              <a:r>
                <a:rPr lang="ja-JP" altLang="en-US" sz="1368" b="1" dirty="0">
                  <a:solidFill>
                    <a:schemeClr val="tx1">
                      <a:lumMod val="75000"/>
                      <a:lumOff val="25000"/>
                    </a:schemeClr>
                  </a:solidFill>
                  <a:latin typeface="Arial" panose="020B0604020202020204" pitchFamily="34" charset="0"/>
                  <a:cs typeface="Arial" panose="020B0604020202020204" pitchFamily="34" charset="0"/>
                </a:rPr>
                <a:t>時間</a:t>
              </a:r>
              <a:endParaRPr lang="en-US" altLang="ja-JP" sz="1368" b="1" dirty="0">
                <a:solidFill>
                  <a:schemeClr val="tx1">
                    <a:lumMod val="75000"/>
                    <a:lumOff val="25000"/>
                  </a:schemeClr>
                </a:solidFill>
                <a:latin typeface="Arial" panose="020B0604020202020204" pitchFamily="34" charset="0"/>
                <a:cs typeface="Arial" panose="020B0604020202020204" pitchFamily="34" charset="0"/>
              </a:endParaRPr>
            </a:p>
            <a:p>
              <a:pPr algn="ctr"/>
              <a:r>
                <a:rPr lang="en-US" altLang="ja-JP" sz="1368" b="1" dirty="0">
                  <a:solidFill>
                    <a:schemeClr val="tx1">
                      <a:lumMod val="75000"/>
                      <a:lumOff val="25000"/>
                    </a:schemeClr>
                  </a:solidFill>
                  <a:latin typeface="Arial" panose="020B0604020202020204" pitchFamily="34" charset="0"/>
                  <a:cs typeface="Arial" panose="020B0604020202020204" pitchFamily="34" charset="0"/>
                </a:rPr>
                <a:t>10</a:t>
              </a:r>
              <a:r>
                <a:rPr lang="ja-JP" altLang="en-US" sz="1368" b="1" dirty="0">
                  <a:solidFill>
                    <a:schemeClr val="tx1">
                      <a:lumMod val="75000"/>
                      <a:lumOff val="25000"/>
                    </a:schemeClr>
                  </a:solidFill>
                  <a:latin typeface="Arial" panose="020B0604020202020204" pitchFamily="34" charset="0"/>
                  <a:cs typeface="Arial" panose="020B0604020202020204" pitchFamily="34" charset="0"/>
                </a:rPr>
                <a:t>～</a:t>
              </a:r>
              <a:r>
                <a:rPr lang="en-US" altLang="ja-JP" sz="1368" b="1" dirty="0">
                  <a:solidFill>
                    <a:schemeClr val="tx1">
                      <a:lumMod val="75000"/>
                      <a:lumOff val="25000"/>
                    </a:schemeClr>
                  </a:solidFill>
                  <a:latin typeface="Arial" panose="020B0604020202020204" pitchFamily="34" charset="0"/>
                  <a:cs typeface="Arial" panose="020B0604020202020204" pitchFamily="34" charset="0"/>
                </a:rPr>
                <a:t>990</a:t>
              </a:r>
              <a:r>
                <a:rPr lang="ja-JP" altLang="en-US" sz="1368" b="1" dirty="0">
                  <a:solidFill>
                    <a:schemeClr val="tx1">
                      <a:lumMod val="75000"/>
                      <a:lumOff val="25000"/>
                    </a:schemeClr>
                  </a:solidFill>
                  <a:latin typeface="Arial" panose="020B0604020202020204" pitchFamily="34" charset="0"/>
                  <a:cs typeface="Arial" panose="020B0604020202020204" pitchFamily="34" charset="0"/>
                </a:rPr>
                <a:t>点</a:t>
              </a:r>
              <a:endParaRPr lang="en-US" altLang="ja-JP" sz="1368" b="1" dirty="0">
                <a:solidFill>
                  <a:schemeClr val="tx1">
                    <a:lumMod val="75000"/>
                    <a:lumOff val="25000"/>
                  </a:schemeClr>
                </a:solidFill>
                <a:latin typeface="Arial" panose="020B0604020202020204" pitchFamily="34" charset="0"/>
                <a:cs typeface="Arial" panose="020B0604020202020204" pitchFamily="34" charset="0"/>
              </a:endParaRPr>
            </a:p>
            <a:p>
              <a:pPr algn="ctr"/>
              <a:r>
                <a:rPr lang="ja-JP" altLang="en-US" sz="855" b="1" dirty="0">
                  <a:solidFill>
                    <a:schemeClr val="tx1">
                      <a:lumMod val="75000"/>
                      <a:lumOff val="25000"/>
                    </a:schemeClr>
                  </a:solidFill>
                  <a:latin typeface="Arial" panose="020B0604020202020204" pitchFamily="34" charset="0"/>
                  <a:cs typeface="Arial" panose="020B0604020202020204" pitchFamily="34" charset="0"/>
                </a:rPr>
                <a:t>（スコアは</a:t>
              </a:r>
              <a:r>
                <a:rPr lang="en-US" altLang="ja-JP" sz="855" b="1" dirty="0">
                  <a:solidFill>
                    <a:schemeClr val="tx1">
                      <a:lumMod val="75000"/>
                      <a:lumOff val="25000"/>
                    </a:schemeClr>
                  </a:solidFill>
                  <a:latin typeface="Arial" panose="020B0604020202020204" pitchFamily="34" charset="0"/>
                  <a:cs typeface="Arial" panose="020B0604020202020204" pitchFamily="34" charset="0"/>
                </a:rPr>
                <a:t>5</a:t>
              </a:r>
              <a:r>
                <a:rPr lang="ja-JP" altLang="en-US" sz="855" b="1" dirty="0">
                  <a:solidFill>
                    <a:schemeClr val="tx1">
                      <a:lumMod val="75000"/>
                      <a:lumOff val="25000"/>
                    </a:schemeClr>
                  </a:solidFill>
                  <a:latin typeface="Arial" panose="020B0604020202020204" pitchFamily="34" charset="0"/>
                  <a:cs typeface="Arial" panose="020B0604020202020204" pitchFamily="34" charset="0"/>
                </a:rPr>
                <a:t>点刻み）</a:t>
              </a:r>
              <a:endParaRPr lang="en-US" altLang="ja-JP" sz="855" b="1" dirty="0">
                <a:solidFill>
                  <a:schemeClr val="tx1">
                    <a:lumMod val="75000"/>
                    <a:lumOff val="25000"/>
                  </a:schemeClr>
                </a:solidFill>
                <a:latin typeface="Arial" panose="020B0604020202020204" pitchFamily="34" charset="0"/>
                <a:cs typeface="Arial" panose="020B0604020202020204" pitchFamily="34" charset="0"/>
              </a:endParaRPr>
            </a:p>
          </p:txBody>
        </p:sp>
        <p:sp>
          <p:nvSpPr>
            <p:cNvPr id="42" name="テキスト ボックス 41"/>
            <p:cNvSpPr txBox="1"/>
            <p:nvPr/>
          </p:nvSpPr>
          <p:spPr>
            <a:xfrm>
              <a:off x="2772853" y="5915069"/>
              <a:ext cx="515820" cy="723496"/>
            </a:xfrm>
            <a:prstGeom prst="rect">
              <a:avLst/>
            </a:prstGeom>
            <a:noFill/>
          </p:spPr>
          <p:txBody>
            <a:bodyPr wrap="none" rtlCol="0">
              <a:spAutoFit/>
            </a:bodyPr>
            <a:lstStyle/>
            <a:p>
              <a:pPr algn="ctr"/>
              <a:r>
                <a:rPr lang="en-US" altLang="ja-JP" sz="3421" b="1" dirty="0">
                  <a:solidFill>
                    <a:schemeClr val="tx1">
                      <a:lumMod val="75000"/>
                      <a:lumOff val="25000"/>
                    </a:schemeClr>
                  </a:solidFill>
                  <a:latin typeface="Arial" panose="020B0604020202020204" pitchFamily="34" charset="0"/>
                  <a:cs typeface="Arial" panose="020B0604020202020204" pitchFamily="34" charset="0"/>
                </a:rPr>
                <a:t>+</a:t>
              </a:r>
            </a:p>
          </p:txBody>
        </p:sp>
        <p:cxnSp>
          <p:nvCxnSpPr>
            <p:cNvPr id="43" name="直線コネクタ 42"/>
            <p:cNvCxnSpPr/>
            <p:nvPr/>
          </p:nvCxnSpPr>
          <p:spPr>
            <a:xfrm>
              <a:off x="1565423" y="6207615"/>
              <a:ext cx="1130312" cy="0"/>
            </a:xfrm>
            <a:prstGeom prst="line">
              <a:avLst/>
            </a:prstGeom>
            <a:ln w="6350">
              <a:solidFill>
                <a:srgbClr val="002060"/>
              </a:solidFill>
            </a:ln>
          </p:spPr>
          <p:style>
            <a:lnRef idx="1">
              <a:schemeClr val="accent1"/>
            </a:lnRef>
            <a:fillRef idx="0">
              <a:schemeClr val="accent1"/>
            </a:fillRef>
            <a:effectRef idx="0">
              <a:schemeClr val="accent1"/>
            </a:effectRef>
            <a:fontRef idx="minor">
              <a:schemeClr val="tx1"/>
            </a:fontRef>
          </p:style>
        </p:cxnSp>
        <p:cxnSp>
          <p:nvCxnSpPr>
            <p:cNvPr id="46" name="直線コネクタ 45"/>
            <p:cNvCxnSpPr/>
            <p:nvPr/>
          </p:nvCxnSpPr>
          <p:spPr>
            <a:xfrm>
              <a:off x="4309951" y="6207615"/>
              <a:ext cx="1130312" cy="0"/>
            </a:xfrm>
            <a:prstGeom prst="line">
              <a:avLst/>
            </a:prstGeom>
            <a:ln w="6350">
              <a:solidFill>
                <a:srgbClr val="002060"/>
              </a:solidFill>
            </a:ln>
          </p:spPr>
          <p:style>
            <a:lnRef idx="1">
              <a:schemeClr val="accent1"/>
            </a:lnRef>
            <a:fillRef idx="0">
              <a:schemeClr val="accent1"/>
            </a:fillRef>
            <a:effectRef idx="0">
              <a:schemeClr val="accent1"/>
            </a:effectRef>
            <a:fontRef idx="minor">
              <a:schemeClr val="tx1"/>
            </a:fontRef>
          </p:style>
        </p:cxnSp>
      </p:grpSp>
      <p:sp>
        <p:nvSpPr>
          <p:cNvPr id="50" name="テキスト ボックス 49"/>
          <p:cNvSpPr txBox="1"/>
          <p:nvPr/>
        </p:nvSpPr>
        <p:spPr>
          <a:xfrm>
            <a:off x="1303941" y="3745976"/>
            <a:ext cx="3354805" cy="197618"/>
          </a:xfrm>
          <a:prstGeom prst="rect">
            <a:avLst/>
          </a:prstGeom>
          <a:noFill/>
        </p:spPr>
        <p:txBody>
          <a:bodyPr wrap="square" rtlCol="0">
            <a:spAutoFit/>
          </a:bodyPr>
          <a:lstStyle/>
          <a:p>
            <a:r>
              <a:rPr lang="en-US" altLang="ja-JP" sz="684" dirty="0">
                <a:solidFill>
                  <a:schemeClr val="tx1">
                    <a:lumMod val="75000"/>
                    <a:lumOff val="25000"/>
                  </a:schemeClr>
                </a:solidFill>
                <a:latin typeface="Arial" panose="020B0604020202020204" pitchFamily="34" charset="0"/>
                <a:cs typeface="Arial" panose="020B0604020202020204" pitchFamily="34" charset="0"/>
              </a:rPr>
              <a:t>※</a:t>
            </a:r>
            <a:r>
              <a:rPr lang="ja-JP" altLang="en-US" sz="684" dirty="0">
                <a:solidFill>
                  <a:schemeClr val="tx1">
                    <a:lumMod val="75000"/>
                    <a:lumOff val="25000"/>
                  </a:schemeClr>
                </a:solidFill>
                <a:latin typeface="Arial" panose="020B0604020202020204" pitchFamily="34" charset="0"/>
                <a:cs typeface="Arial" panose="020B0604020202020204" pitchFamily="34" charset="0"/>
              </a:rPr>
              <a:t>テスト結果に</a:t>
            </a:r>
            <a:r>
              <a:rPr lang="en-US" altLang="ja-JP" sz="684" dirty="0">
                <a:solidFill>
                  <a:schemeClr val="tx1">
                    <a:lumMod val="75000"/>
                    <a:lumOff val="25000"/>
                  </a:schemeClr>
                </a:solidFill>
                <a:latin typeface="Arial" panose="020B0604020202020204" pitchFamily="34" charset="0"/>
                <a:cs typeface="Arial" panose="020B0604020202020204" pitchFamily="34" charset="0"/>
              </a:rPr>
              <a:t>Abilities Measured</a:t>
            </a:r>
            <a:r>
              <a:rPr lang="ja-JP" altLang="en-US" sz="684" dirty="0">
                <a:solidFill>
                  <a:schemeClr val="tx1">
                    <a:lumMod val="75000"/>
                    <a:lumOff val="25000"/>
                  </a:schemeClr>
                </a:solidFill>
                <a:latin typeface="Arial" panose="020B0604020202020204" pitchFamily="34" charset="0"/>
                <a:cs typeface="Arial" panose="020B0604020202020204" pitchFamily="34" charset="0"/>
              </a:rPr>
              <a:t>（項目別正答率）は含まれません。</a:t>
            </a:r>
            <a:endParaRPr lang="en-US" altLang="ja-JP" sz="684" dirty="0">
              <a:solidFill>
                <a:schemeClr val="tx1">
                  <a:lumMod val="75000"/>
                  <a:lumOff val="25000"/>
                </a:schemeClr>
              </a:solidFill>
              <a:latin typeface="Arial" panose="020B0604020202020204" pitchFamily="34" charset="0"/>
              <a:cs typeface="Arial" panose="020B0604020202020204" pitchFamily="34" charset="0"/>
            </a:endParaRPr>
          </a:p>
        </p:txBody>
      </p:sp>
      <p:graphicFrame>
        <p:nvGraphicFramePr>
          <p:cNvPr id="53" name="表 52"/>
          <p:cNvGraphicFramePr>
            <a:graphicFrameLocks noGrp="1"/>
          </p:cNvGraphicFramePr>
          <p:nvPr>
            <p:extLst>
              <p:ext uri="{D42A27DB-BD31-4B8C-83A1-F6EECF244321}">
                <p14:modId xmlns:p14="http://schemas.microsoft.com/office/powerpoint/2010/main" val="825664092"/>
              </p:ext>
            </p:extLst>
          </p:nvPr>
        </p:nvGraphicFramePr>
        <p:xfrm>
          <a:off x="279397" y="5293365"/>
          <a:ext cx="6324602" cy="2908737"/>
        </p:xfrm>
        <a:graphic>
          <a:graphicData uri="http://schemas.openxmlformats.org/drawingml/2006/table">
            <a:tbl>
              <a:tblPr/>
              <a:tblGrid>
                <a:gridCol w="1259423">
                  <a:extLst>
                    <a:ext uri="{9D8B030D-6E8A-4147-A177-3AD203B41FA5}">
                      <a16:colId xmlns:a16="http://schemas.microsoft.com/office/drawing/2014/main" val="20000"/>
                    </a:ext>
                  </a:extLst>
                </a:gridCol>
                <a:gridCol w="3011422">
                  <a:extLst>
                    <a:ext uri="{9D8B030D-6E8A-4147-A177-3AD203B41FA5}">
                      <a16:colId xmlns:a16="http://schemas.microsoft.com/office/drawing/2014/main" val="20001"/>
                    </a:ext>
                  </a:extLst>
                </a:gridCol>
                <a:gridCol w="1317882">
                  <a:extLst>
                    <a:ext uri="{9D8B030D-6E8A-4147-A177-3AD203B41FA5}">
                      <a16:colId xmlns:a16="http://schemas.microsoft.com/office/drawing/2014/main" val="20002"/>
                    </a:ext>
                  </a:extLst>
                </a:gridCol>
                <a:gridCol w="735875">
                  <a:extLst>
                    <a:ext uri="{9D8B030D-6E8A-4147-A177-3AD203B41FA5}">
                      <a16:colId xmlns:a16="http://schemas.microsoft.com/office/drawing/2014/main" val="20003"/>
                    </a:ext>
                  </a:extLst>
                </a:gridCol>
              </a:tblGrid>
              <a:tr h="183466">
                <a:tc>
                  <a:txBody>
                    <a:bodyPr/>
                    <a:lstStyle/>
                    <a:p>
                      <a:pPr algn="ctr" fontAlgn="ctr"/>
                      <a:r>
                        <a:rPr lang="en-US" sz="900" b="1" i="0" u="none" strike="noStrike" dirty="0">
                          <a:solidFill>
                            <a:srgbClr val="FFFFFF"/>
                          </a:solidFill>
                          <a:effectLst/>
                          <a:latin typeface="Arial" panose="020B0604020202020204" pitchFamily="34" charset="0"/>
                          <a:ea typeface="ＭＳ Ｐゴシック" panose="020B0600070205080204" pitchFamily="50" charset="-128"/>
                        </a:rPr>
                        <a:t>UNIT</a:t>
                      </a:r>
                    </a:p>
                  </a:txBody>
                  <a:tcPr marL="7339" marR="7339" marT="7339"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002060"/>
                    </a:solidFill>
                  </a:tcPr>
                </a:tc>
                <a:tc>
                  <a:txBody>
                    <a:bodyPr/>
                    <a:lstStyle/>
                    <a:p>
                      <a:pPr algn="ctr" fontAlgn="ctr"/>
                      <a:r>
                        <a:rPr lang="en-US" sz="900" b="1" i="0" u="none" strike="noStrike" dirty="0">
                          <a:solidFill>
                            <a:srgbClr val="FFFFFF"/>
                          </a:solidFill>
                          <a:effectLst/>
                          <a:latin typeface="Arial" panose="020B0604020202020204" pitchFamily="34" charset="0"/>
                          <a:ea typeface="ＭＳ Ｐゴシック" panose="020B0600070205080204" pitchFamily="50" charset="-128"/>
                        </a:rPr>
                        <a:t>Name of each part</a:t>
                      </a:r>
                    </a:p>
                  </a:txBody>
                  <a:tcPr marL="7339" marR="7339" marT="7339"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002060"/>
                    </a:solidFill>
                  </a:tcPr>
                </a:tc>
                <a:tc>
                  <a:txBody>
                    <a:bodyPr/>
                    <a:lstStyle/>
                    <a:p>
                      <a:pPr algn="ctr" fontAlgn="ctr"/>
                      <a:r>
                        <a:rPr lang="ja-JP" altLang="en-US" sz="900" b="1" i="0" u="none" strike="noStrike" dirty="0">
                          <a:solidFill>
                            <a:srgbClr val="FFFFFF"/>
                          </a:solidFill>
                          <a:effectLst/>
                          <a:latin typeface="メイリオ" panose="020B0604030504040204" pitchFamily="50" charset="-128"/>
                          <a:ea typeface="メイリオ" panose="020B0604030504040204" pitchFamily="50" charset="-128"/>
                        </a:rPr>
                        <a:t>パート名</a:t>
                      </a:r>
                      <a:endParaRPr lang="ja-JP" altLang="en-US" sz="900" b="1" i="0" u="none" strike="noStrike" dirty="0">
                        <a:solidFill>
                          <a:srgbClr val="FFFFFF"/>
                        </a:solidFill>
                        <a:effectLst/>
                        <a:latin typeface="Arial" panose="020B0604020202020204" pitchFamily="34" charset="0"/>
                        <a:ea typeface="ＭＳ Ｐゴシック" panose="020B0600070205080204" pitchFamily="50" charset="-128"/>
                      </a:endParaRPr>
                    </a:p>
                  </a:txBody>
                  <a:tcPr marL="7339" marR="7339" marT="7339"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002060"/>
                    </a:solidFill>
                  </a:tcPr>
                </a:tc>
                <a:tc>
                  <a:txBody>
                    <a:bodyPr/>
                    <a:lstStyle/>
                    <a:p>
                      <a:pPr algn="ctr" fontAlgn="ctr"/>
                      <a:r>
                        <a:rPr lang="ja-JP" altLang="en-US" sz="900" b="1" i="0" u="none" strike="noStrike" dirty="0">
                          <a:solidFill>
                            <a:srgbClr val="FFFFFF"/>
                          </a:solidFill>
                          <a:effectLst/>
                          <a:latin typeface="メイリオ" panose="020B0604030504040204" pitchFamily="50" charset="-128"/>
                          <a:ea typeface="メイリオ" panose="020B0604030504040204" pitchFamily="50" charset="-128"/>
                        </a:rPr>
                        <a:t>問題数</a:t>
                      </a:r>
                      <a:endParaRPr lang="ja-JP" altLang="en-US" sz="900" b="1" i="0" u="none" strike="noStrike" dirty="0">
                        <a:solidFill>
                          <a:srgbClr val="FFFFFF"/>
                        </a:solidFill>
                        <a:effectLst/>
                        <a:latin typeface="Arial" panose="020B0604020202020204" pitchFamily="34" charset="0"/>
                        <a:ea typeface="ＭＳ Ｐゴシック" panose="020B0600070205080204" pitchFamily="50" charset="-128"/>
                      </a:endParaRPr>
                    </a:p>
                  </a:txBody>
                  <a:tcPr marL="7339" marR="7339" marT="7339"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002060"/>
                    </a:solidFill>
                  </a:tcPr>
                </a:tc>
                <a:extLst>
                  <a:ext uri="{0D108BD9-81ED-4DB2-BD59-A6C34878D82A}">
                    <a16:rowId xmlns:a16="http://schemas.microsoft.com/office/drawing/2014/main" val="10000"/>
                  </a:ext>
                </a:extLst>
              </a:tr>
              <a:tr h="183466">
                <a:tc gridSpan="4">
                  <a:txBody>
                    <a:bodyPr/>
                    <a:lstStyle/>
                    <a:p>
                      <a:pPr algn="ctr" fontAlgn="ctr"/>
                      <a:r>
                        <a:rPr lang="ja-JP" altLang="en-US" sz="900" b="1" i="0" u="none" strike="noStrike" dirty="0">
                          <a:solidFill>
                            <a:schemeClr val="tx1">
                              <a:lumMod val="75000"/>
                              <a:lumOff val="25000"/>
                            </a:schemeClr>
                          </a:solidFill>
                          <a:effectLst/>
                          <a:latin typeface="メイリオ" panose="020B0604030504040204" pitchFamily="50" charset="-128"/>
                          <a:ea typeface="メイリオ" panose="020B0604030504040204" pitchFamily="50" charset="-128"/>
                        </a:rPr>
                        <a:t>リスニングセクション</a:t>
                      </a:r>
                      <a:r>
                        <a:rPr lang="ja-JP" altLang="en-US" sz="900" b="1" i="0" u="none" strike="noStrike" baseline="0" dirty="0">
                          <a:solidFill>
                            <a:schemeClr val="tx1">
                              <a:lumMod val="75000"/>
                              <a:lumOff val="25000"/>
                            </a:schemeClr>
                          </a:solidFill>
                          <a:effectLst/>
                          <a:latin typeface="メイリオ" panose="020B0604030504040204" pitchFamily="50" charset="-128"/>
                          <a:ea typeface="メイリオ" panose="020B0604030504040204" pitchFamily="50" charset="-128"/>
                        </a:rPr>
                        <a:t> （</a:t>
                      </a:r>
                      <a:r>
                        <a:rPr lang="ja-JP" altLang="en-US" sz="900" b="1" i="0" u="none" strike="noStrike" dirty="0">
                          <a:solidFill>
                            <a:schemeClr val="tx1">
                              <a:lumMod val="75000"/>
                              <a:lumOff val="25000"/>
                            </a:schemeClr>
                          </a:solidFill>
                          <a:effectLst/>
                          <a:latin typeface="メイリオ" panose="020B0604030504040204" pitchFamily="50" charset="-128"/>
                          <a:ea typeface="メイリオ" panose="020B0604030504040204" pitchFamily="50" charset="-128"/>
                        </a:rPr>
                        <a:t>約</a:t>
                      </a:r>
                      <a:r>
                        <a:rPr lang="en-US" altLang="ja-JP" sz="900" b="1" i="0" u="none" strike="noStrike" dirty="0">
                          <a:solidFill>
                            <a:schemeClr val="tx1">
                              <a:lumMod val="75000"/>
                              <a:lumOff val="25000"/>
                            </a:schemeClr>
                          </a:solidFill>
                          <a:effectLst/>
                          <a:latin typeface="+mn-lt"/>
                          <a:ea typeface="メイリオ" panose="020B0604030504040204" pitchFamily="50" charset="-128"/>
                        </a:rPr>
                        <a:t>25</a:t>
                      </a:r>
                      <a:r>
                        <a:rPr lang="ja-JP" altLang="en-US" sz="900" b="1" i="0" u="none" strike="noStrike" dirty="0">
                          <a:solidFill>
                            <a:schemeClr val="tx1">
                              <a:lumMod val="75000"/>
                              <a:lumOff val="25000"/>
                            </a:schemeClr>
                          </a:solidFill>
                          <a:effectLst/>
                          <a:latin typeface="メイリオ" panose="020B0604030504040204" pitchFamily="50" charset="-128"/>
                          <a:ea typeface="メイリオ" panose="020B0604030504040204" pitchFamily="50" charset="-128"/>
                        </a:rPr>
                        <a:t>分間）</a:t>
                      </a:r>
                      <a:endParaRPr lang="en-US" altLang="ja-JP" sz="900" b="1" i="0" u="none" strike="noStrike" dirty="0">
                        <a:solidFill>
                          <a:schemeClr val="tx1">
                            <a:lumMod val="75000"/>
                            <a:lumOff val="25000"/>
                          </a:schemeClr>
                        </a:solidFill>
                        <a:effectLst/>
                        <a:latin typeface="メイリオ" panose="020B0604030504040204" pitchFamily="50" charset="-128"/>
                        <a:ea typeface="メイリオ" panose="020B0604030504040204" pitchFamily="50" charset="-128"/>
                      </a:endParaRPr>
                    </a:p>
                  </a:txBody>
                  <a:tcPr marL="7339" marR="7339" marT="7339"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C5D9F1"/>
                    </a:solidFill>
                  </a:tcPr>
                </a:tc>
                <a:tc hMerge="1">
                  <a:txBody>
                    <a:bodyPr/>
                    <a:lstStyle/>
                    <a:p>
                      <a:endParaRPr kumimoji="1" lang="ja-JP" altLang="en-US"/>
                    </a:p>
                  </a:txBody>
                  <a:tcPr/>
                </a:tc>
                <a:tc hMerge="1">
                  <a:txBody>
                    <a:bodyPr/>
                    <a:lstStyle/>
                    <a:p>
                      <a:endParaRPr kumimoji="1" lang="ja-JP" altLang="en-US"/>
                    </a:p>
                  </a:txBody>
                  <a:tcPr/>
                </a:tc>
                <a:tc hMerge="1">
                  <a:txBody>
                    <a:bodyPr/>
                    <a:lstStyle/>
                    <a:p>
                      <a:endParaRPr kumimoji="1" lang="ja-JP" altLang="en-US"/>
                    </a:p>
                  </a:txBody>
                  <a:tcPr/>
                </a:tc>
                <a:extLst>
                  <a:ext uri="{0D108BD9-81ED-4DB2-BD59-A6C34878D82A}">
                    <a16:rowId xmlns:a16="http://schemas.microsoft.com/office/drawing/2014/main" val="10001"/>
                  </a:ext>
                </a:extLst>
              </a:tr>
              <a:tr h="179649">
                <a:tc rowSpan="4">
                  <a:txBody>
                    <a:bodyPr/>
                    <a:lstStyle/>
                    <a:p>
                      <a:pPr algn="ctr" fontAlgn="ctr"/>
                      <a:r>
                        <a:rPr lang="en-US" sz="900" b="1" i="0" u="none" strike="noStrike" dirty="0">
                          <a:solidFill>
                            <a:schemeClr val="tx1">
                              <a:lumMod val="75000"/>
                              <a:lumOff val="25000"/>
                            </a:schemeClr>
                          </a:solidFill>
                          <a:effectLst/>
                          <a:latin typeface="Arial" panose="020B0604020202020204" pitchFamily="34" charset="0"/>
                          <a:ea typeface="ＭＳ Ｐゴシック" panose="020B0600070205080204" pitchFamily="50" charset="-128"/>
                        </a:rPr>
                        <a:t>UNIT ONE</a:t>
                      </a:r>
                    </a:p>
                  </a:txBody>
                  <a:tcPr marL="7339" marR="7339" marT="7339"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EEECE1"/>
                    </a:solidFill>
                  </a:tcPr>
                </a:tc>
                <a:tc>
                  <a:txBody>
                    <a:bodyPr/>
                    <a:lstStyle/>
                    <a:p>
                      <a:pPr algn="l" fontAlgn="ctr"/>
                      <a:r>
                        <a:rPr lang="ja-JP" altLang="en-US" sz="900" b="0" i="0" u="none" strike="noStrike" dirty="0">
                          <a:solidFill>
                            <a:schemeClr val="tx1">
                              <a:lumMod val="75000"/>
                              <a:lumOff val="25000"/>
                            </a:schemeClr>
                          </a:solidFill>
                          <a:effectLst/>
                          <a:latin typeface="Arial" panose="020B0604020202020204" pitchFamily="34" charset="0"/>
                          <a:ea typeface="ＭＳ Ｐゴシック" panose="020B0600070205080204" pitchFamily="50" charset="-128"/>
                        </a:rPr>
                        <a:t>　</a:t>
                      </a:r>
                      <a:r>
                        <a:rPr lang="en-US" sz="900" b="0" i="0" u="none" strike="noStrike" dirty="0">
                          <a:solidFill>
                            <a:schemeClr val="tx1">
                              <a:lumMod val="75000"/>
                              <a:lumOff val="25000"/>
                            </a:schemeClr>
                          </a:solidFill>
                          <a:effectLst/>
                          <a:latin typeface="Arial" panose="020B0604020202020204" pitchFamily="34" charset="0"/>
                          <a:ea typeface="ＭＳ Ｐゴシック" panose="020B0600070205080204" pitchFamily="50" charset="-128"/>
                        </a:rPr>
                        <a:t>Photographs</a:t>
                      </a:r>
                    </a:p>
                  </a:txBody>
                  <a:tcPr marL="7339" marR="7339" marT="7339"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EEECE1"/>
                    </a:solidFill>
                  </a:tcPr>
                </a:tc>
                <a:tc>
                  <a:txBody>
                    <a:bodyPr/>
                    <a:lstStyle/>
                    <a:p>
                      <a:pPr algn="l" fontAlgn="ctr"/>
                      <a:r>
                        <a:rPr lang="ja-JP" altLang="en-US" sz="900" b="0" i="0" u="none" strike="noStrike" baseline="0" dirty="0">
                          <a:solidFill>
                            <a:schemeClr val="tx1">
                              <a:lumMod val="75000"/>
                              <a:lumOff val="25000"/>
                            </a:schemeClr>
                          </a:solidFill>
                          <a:effectLst/>
                          <a:latin typeface="メイリオ" panose="020B0604030504040204" pitchFamily="50" charset="-128"/>
                          <a:ea typeface="メイリオ" panose="020B0604030504040204" pitchFamily="50" charset="-128"/>
                        </a:rPr>
                        <a:t> </a:t>
                      </a:r>
                      <a:r>
                        <a:rPr lang="ja-JP" altLang="en-US" sz="900" b="0" i="0" u="none" strike="noStrike" dirty="0">
                          <a:solidFill>
                            <a:schemeClr val="tx1">
                              <a:lumMod val="75000"/>
                              <a:lumOff val="25000"/>
                            </a:schemeClr>
                          </a:solidFill>
                          <a:effectLst/>
                          <a:latin typeface="メイリオ" panose="020B0604030504040204" pitchFamily="50" charset="-128"/>
                          <a:ea typeface="メイリオ" panose="020B0604030504040204" pitchFamily="50" charset="-128"/>
                        </a:rPr>
                        <a:t>写真描写問題</a:t>
                      </a:r>
                      <a:endParaRPr lang="ja-JP" altLang="en-US" sz="900" b="0" i="0" u="none" strike="noStrike" dirty="0">
                        <a:solidFill>
                          <a:schemeClr val="tx1">
                            <a:lumMod val="75000"/>
                            <a:lumOff val="25000"/>
                          </a:schemeClr>
                        </a:solidFill>
                        <a:effectLst/>
                        <a:latin typeface="Arial" panose="020B0604020202020204" pitchFamily="34" charset="0"/>
                        <a:ea typeface="ＭＳ Ｐゴシック" panose="020B0600070205080204" pitchFamily="50" charset="-128"/>
                      </a:endParaRPr>
                    </a:p>
                  </a:txBody>
                  <a:tcPr marL="7339" marR="7339" marT="7339"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EEECE1"/>
                    </a:solidFill>
                  </a:tcPr>
                </a:tc>
                <a:tc>
                  <a:txBody>
                    <a:bodyPr/>
                    <a:lstStyle/>
                    <a:p>
                      <a:pPr algn="ctr" fontAlgn="ctr"/>
                      <a:r>
                        <a:rPr lang="en-US" altLang="ja-JP" sz="900" b="0" i="0" u="none" strike="noStrike" dirty="0">
                          <a:solidFill>
                            <a:schemeClr val="tx1">
                              <a:lumMod val="75000"/>
                              <a:lumOff val="25000"/>
                            </a:schemeClr>
                          </a:solidFill>
                          <a:effectLst/>
                          <a:latin typeface="Arial" panose="020B0604020202020204" pitchFamily="34" charset="0"/>
                          <a:ea typeface="ＭＳ Ｐゴシック" panose="020B0600070205080204" pitchFamily="50" charset="-128"/>
                        </a:rPr>
                        <a:t>3</a:t>
                      </a:r>
                    </a:p>
                  </a:txBody>
                  <a:tcPr marL="7339" marR="7339" marT="7339"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EEECE1"/>
                    </a:solidFill>
                  </a:tcPr>
                </a:tc>
                <a:extLst>
                  <a:ext uri="{0D108BD9-81ED-4DB2-BD59-A6C34878D82A}">
                    <a16:rowId xmlns:a16="http://schemas.microsoft.com/office/drawing/2014/main" val="10002"/>
                  </a:ext>
                </a:extLst>
              </a:tr>
              <a:tr h="179649">
                <a:tc vMerge="1">
                  <a:txBody>
                    <a:bodyPr/>
                    <a:lstStyle/>
                    <a:p>
                      <a:endParaRPr kumimoji="1" lang="ja-JP" altLang="en-US"/>
                    </a:p>
                  </a:txBody>
                  <a:tcPr/>
                </a:tc>
                <a:tc>
                  <a:txBody>
                    <a:bodyPr/>
                    <a:lstStyle/>
                    <a:p>
                      <a:pPr algn="l" fontAlgn="ctr"/>
                      <a:r>
                        <a:rPr lang="ja-JP" altLang="en-US" sz="900" b="0" i="0" u="none" strike="noStrike" dirty="0">
                          <a:solidFill>
                            <a:schemeClr val="tx1">
                              <a:lumMod val="75000"/>
                              <a:lumOff val="25000"/>
                            </a:schemeClr>
                          </a:solidFill>
                          <a:effectLst/>
                          <a:latin typeface="Arial" panose="020B0604020202020204" pitchFamily="34" charset="0"/>
                          <a:ea typeface="ＭＳ Ｐゴシック" panose="020B0600070205080204" pitchFamily="50" charset="-128"/>
                        </a:rPr>
                        <a:t>　</a:t>
                      </a:r>
                      <a:r>
                        <a:rPr lang="en-US" sz="900" b="0" i="0" u="none" strike="noStrike" dirty="0">
                          <a:solidFill>
                            <a:schemeClr val="tx1">
                              <a:lumMod val="75000"/>
                              <a:lumOff val="25000"/>
                            </a:schemeClr>
                          </a:solidFill>
                          <a:effectLst/>
                          <a:latin typeface="Arial" panose="020B0604020202020204" pitchFamily="34" charset="0"/>
                          <a:ea typeface="ＭＳ Ｐゴシック" panose="020B0600070205080204" pitchFamily="50" charset="-128"/>
                        </a:rPr>
                        <a:t>Question-Response</a:t>
                      </a:r>
                    </a:p>
                  </a:txBody>
                  <a:tcPr marL="7339" marR="7339" marT="7339"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EEECE1"/>
                    </a:solidFill>
                  </a:tcPr>
                </a:tc>
                <a:tc>
                  <a:txBody>
                    <a:bodyPr/>
                    <a:lstStyle/>
                    <a:p>
                      <a:pPr algn="l" fontAlgn="ctr"/>
                      <a:r>
                        <a:rPr lang="ja-JP" altLang="en-US" sz="900" b="0" i="0" u="none" strike="noStrike" dirty="0">
                          <a:solidFill>
                            <a:schemeClr val="tx1">
                              <a:lumMod val="75000"/>
                              <a:lumOff val="25000"/>
                            </a:schemeClr>
                          </a:solidFill>
                          <a:effectLst/>
                          <a:latin typeface="メイリオ" panose="020B0604030504040204" pitchFamily="50" charset="-128"/>
                          <a:ea typeface="メイリオ" panose="020B0604030504040204" pitchFamily="50" charset="-128"/>
                        </a:rPr>
                        <a:t> 応答問題</a:t>
                      </a:r>
                      <a:endParaRPr lang="ja-JP" altLang="en-US" sz="900" b="0" i="0" u="none" strike="noStrike" dirty="0">
                        <a:solidFill>
                          <a:schemeClr val="tx1">
                            <a:lumMod val="75000"/>
                            <a:lumOff val="25000"/>
                          </a:schemeClr>
                        </a:solidFill>
                        <a:effectLst/>
                        <a:latin typeface="Arial" panose="020B0604020202020204" pitchFamily="34" charset="0"/>
                        <a:ea typeface="ＭＳ Ｐゴシック" panose="020B0600070205080204" pitchFamily="50" charset="-128"/>
                      </a:endParaRPr>
                    </a:p>
                  </a:txBody>
                  <a:tcPr marL="7339" marR="7339" marT="7339"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EEECE1"/>
                    </a:solidFill>
                  </a:tcPr>
                </a:tc>
                <a:tc>
                  <a:txBody>
                    <a:bodyPr/>
                    <a:lstStyle/>
                    <a:p>
                      <a:pPr algn="ctr" fontAlgn="ctr"/>
                      <a:r>
                        <a:rPr lang="en-US" altLang="ja-JP" sz="900" b="0" i="0" u="none" strike="noStrike" dirty="0">
                          <a:solidFill>
                            <a:schemeClr val="tx1">
                              <a:lumMod val="75000"/>
                              <a:lumOff val="25000"/>
                            </a:schemeClr>
                          </a:solidFill>
                          <a:effectLst/>
                          <a:latin typeface="Arial" panose="020B0604020202020204" pitchFamily="34" charset="0"/>
                          <a:ea typeface="ＭＳ Ｐゴシック" panose="020B0600070205080204" pitchFamily="50" charset="-128"/>
                        </a:rPr>
                        <a:t>4</a:t>
                      </a:r>
                    </a:p>
                  </a:txBody>
                  <a:tcPr marL="7339" marR="7339" marT="7339"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EEECE1"/>
                    </a:solidFill>
                  </a:tcPr>
                </a:tc>
                <a:extLst>
                  <a:ext uri="{0D108BD9-81ED-4DB2-BD59-A6C34878D82A}">
                    <a16:rowId xmlns:a16="http://schemas.microsoft.com/office/drawing/2014/main" val="10003"/>
                  </a:ext>
                </a:extLst>
              </a:tr>
              <a:tr h="179649">
                <a:tc vMerge="1">
                  <a:txBody>
                    <a:bodyPr/>
                    <a:lstStyle/>
                    <a:p>
                      <a:endParaRPr kumimoji="1" lang="ja-JP" altLang="en-US"/>
                    </a:p>
                  </a:txBody>
                  <a:tcPr/>
                </a:tc>
                <a:tc>
                  <a:txBody>
                    <a:bodyPr/>
                    <a:lstStyle/>
                    <a:p>
                      <a:pPr marL="0" algn="l" defTabSz="685800" rtl="0" eaLnBrk="1" fontAlgn="ctr" latinLnBrk="0" hangingPunct="1"/>
                      <a:r>
                        <a:rPr kumimoji="1" lang="ja-JP" altLang="en-US" sz="900" b="0" i="0" u="none" strike="noStrike" kern="1200" dirty="0">
                          <a:solidFill>
                            <a:schemeClr val="tx1">
                              <a:lumMod val="75000"/>
                              <a:lumOff val="25000"/>
                            </a:schemeClr>
                          </a:solidFill>
                          <a:effectLst/>
                          <a:latin typeface="Arial" panose="020B0604020202020204" pitchFamily="34" charset="0"/>
                          <a:ea typeface="ＭＳ Ｐゴシック" panose="020B0600070205080204" pitchFamily="50" charset="-128"/>
                          <a:cs typeface="+mn-cs"/>
                        </a:rPr>
                        <a:t>　</a:t>
                      </a:r>
                      <a:r>
                        <a:rPr kumimoji="1" lang="en-US" sz="900" b="0" i="0" u="none" strike="noStrike" kern="1200" dirty="0">
                          <a:solidFill>
                            <a:schemeClr val="tx1">
                              <a:lumMod val="75000"/>
                              <a:lumOff val="25000"/>
                            </a:schemeClr>
                          </a:solidFill>
                          <a:effectLst/>
                          <a:latin typeface="Arial" panose="020B0604020202020204" pitchFamily="34" charset="0"/>
                          <a:ea typeface="ＭＳ Ｐゴシック" panose="020B0600070205080204" pitchFamily="50" charset="-128"/>
                          <a:cs typeface="+mn-cs"/>
                        </a:rPr>
                        <a:t>Conversations (with and without a visual image)</a:t>
                      </a:r>
                    </a:p>
                  </a:txBody>
                  <a:tcPr marL="7339" marR="7339" marT="7339"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EEECE1"/>
                    </a:solidFill>
                  </a:tcPr>
                </a:tc>
                <a:tc>
                  <a:txBody>
                    <a:bodyPr/>
                    <a:lstStyle/>
                    <a:p>
                      <a:pPr algn="l" fontAlgn="ctr"/>
                      <a:r>
                        <a:rPr lang="ja-JP" altLang="en-US" sz="900" b="0" i="0" u="none" strike="noStrike" dirty="0">
                          <a:solidFill>
                            <a:schemeClr val="tx1">
                              <a:lumMod val="75000"/>
                              <a:lumOff val="25000"/>
                            </a:schemeClr>
                          </a:solidFill>
                          <a:effectLst/>
                          <a:latin typeface="メイリオ" panose="020B0604030504040204" pitchFamily="50" charset="-128"/>
                          <a:ea typeface="メイリオ" panose="020B0604030504040204" pitchFamily="50" charset="-128"/>
                        </a:rPr>
                        <a:t> 会話問題</a:t>
                      </a:r>
                      <a:endParaRPr lang="ja-JP" altLang="en-US" sz="900" b="0" i="0" u="none" strike="noStrike" dirty="0">
                        <a:solidFill>
                          <a:schemeClr val="tx1">
                            <a:lumMod val="75000"/>
                            <a:lumOff val="25000"/>
                          </a:schemeClr>
                        </a:solidFill>
                        <a:effectLst/>
                        <a:latin typeface="Arial" panose="020B0604020202020204" pitchFamily="34" charset="0"/>
                        <a:ea typeface="ＭＳ Ｐゴシック" panose="020B0600070205080204" pitchFamily="50" charset="-128"/>
                      </a:endParaRPr>
                    </a:p>
                  </a:txBody>
                  <a:tcPr marL="7339" marR="7339" marT="7339"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EEECE1"/>
                    </a:solidFill>
                  </a:tcPr>
                </a:tc>
                <a:tc>
                  <a:txBody>
                    <a:bodyPr/>
                    <a:lstStyle/>
                    <a:p>
                      <a:pPr algn="ctr" fontAlgn="ctr"/>
                      <a:r>
                        <a:rPr lang="en-US" altLang="ja-JP" sz="900" b="0" i="0" u="none" strike="noStrike">
                          <a:solidFill>
                            <a:schemeClr val="tx1">
                              <a:lumMod val="75000"/>
                              <a:lumOff val="25000"/>
                            </a:schemeClr>
                          </a:solidFill>
                          <a:effectLst/>
                          <a:latin typeface="Arial" panose="020B0604020202020204" pitchFamily="34" charset="0"/>
                          <a:ea typeface="ＭＳ Ｐゴシック" panose="020B0600070205080204" pitchFamily="50" charset="-128"/>
                        </a:rPr>
                        <a:t>9</a:t>
                      </a:r>
                    </a:p>
                  </a:txBody>
                  <a:tcPr marL="7339" marR="7339" marT="7339"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EEECE1"/>
                    </a:solidFill>
                  </a:tcPr>
                </a:tc>
                <a:extLst>
                  <a:ext uri="{0D108BD9-81ED-4DB2-BD59-A6C34878D82A}">
                    <a16:rowId xmlns:a16="http://schemas.microsoft.com/office/drawing/2014/main" val="10004"/>
                  </a:ext>
                </a:extLst>
              </a:tr>
              <a:tr h="179649">
                <a:tc vMerge="1">
                  <a:txBody>
                    <a:bodyPr/>
                    <a:lstStyle/>
                    <a:p>
                      <a:endParaRPr kumimoji="1" lang="ja-JP" altLang="en-US"/>
                    </a:p>
                  </a:txBody>
                  <a:tcPr/>
                </a:tc>
                <a:tc>
                  <a:txBody>
                    <a:bodyPr/>
                    <a:lstStyle/>
                    <a:p>
                      <a:pPr marL="0" algn="l" defTabSz="685800" rtl="0" eaLnBrk="1" fontAlgn="ctr" latinLnBrk="0" hangingPunct="1"/>
                      <a:r>
                        <a:rPr kumimoji="1" lang="ja-JP" altLang="en-US" sz="900" b="0" i="0" u="none" strike="noStrike" kern="1200" dirty="0">
                          <a:solidFill>
                            <a:schemeClr val="tx1">
                              <a:lumMod val="75000"/>
                              <a:lumOff val="25000"/>
                            </a:schemeClr>
                          </a:solidFill>
                          <a:effectLst/>
                          <a:latin typeface="Arial" panose="020B0604020202020204" pitchFamily="34" charset="0"/>
                          <a:ea typeface="ＭＳ Ｐゴシック" panose="020B0600070205080204" pitchFamily="50" charset="-128"/>
                          <a:cs typeface="+mn-cs"/>
                        </a:rPr>
                        <a:t>　</a:t>
                      </a:r>
                      <a:r>
                        <a:rPr kumimoji="1" lang="en-US" sz="900" b="0" i="0" u="none" strike="noStrike" kern="1200" dirty="0">
                          <a:solidFill>
                            <a:schemeClr val="tx1">
                              <a:lumMod val="75000"/>
                              <a:lumOff val="25000"/>
                            </a:schemeClr>
                          </a:solidFill>
                          <a:effectLst/>
                          <a:latin typeface="Arial" panose="020B0604020202020204" pitchFamily="34" charset="0"/>
                          <a:ea typeface="ＭＳ Ｐゴシック" panose="020B0600070205080204" pitchFamily="50" charset="-128"/>
                          <a:cs typeface="+mn-cs"/>
                        </a:rPr>
                        <a:t>Talks (with and without a visual image)</a:t>
                      </a:r>
                    </a:p>
                  </a:txBody>
                  <a:tcPr marL="7339" marR="7339" marT="7339"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EEECE1"/>
                    </a:solidFill>
                  </a:tcPr>
                </a:tc>
                <a:tc>
                  <a:txBody>
                    <a:bodyPr/>
                    <a:lstStyle/>
                    <a:p>
                      <a:pPr algn="l" fontAlgn="ctr"/>
                      <a:r>
                        <a:rPr lang="ja-JP" altLang="en-US" sz="900" b="0" i="0" u="none" strike="noStrike" dirty="0">
                          <a:solidFill>
                            <a:schemeClr val="tx1">
                              <a:lumMod val="75000"/>
                              <a:lumOff val="25000"/>
                            </a:schemeClr>
                          </a:solidFill>
                          <a:effectLst/>
                          <a:latin typeface="メイリオ" panose="020B0604030504040204" pitchFamily="50" charset="-128"/>
                          <a:ea typeface="メイリオ" panose="020B0604030504040204" pitchFamily="50" charset="-128"/>
                        </a:rPr>
                        <a:t> 説明文問題</a:t>
                      </a:r>
                      <a:endParaRPr lang="ja-JP" altLang="en-US" sz="900" b="0" i="0" u="none" strike="noStrike" dirty="0">
                        <a:solidFill>
                          <a:schemeClr val="tx1">
                            <a:lumMod val="75000"/>
                            <a:lumOff val="25000"/>
                          </a:schemeClr>
                        </a:solidFill>
                        <a:effectLst/>
                        <a:latin typeface="Arial" panose="020B0604020202020204" pitchFamily="34" charset="0"/>
                        <a:ea typeface="ＭＳ Ｐゴシック" panose="020B0600070205080204" pitchFamily="50" charset="-128"/>
                      </a:endParaRPr>
                    </a:p>
                  </a:txBody>
                  <a:tcPr marL="7339" marR="7339" marT="7339"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EEECE1"/>
                    </a:solidFill>
                  </a:tcPr>
                </a:tc>
                <a:tc>
                  <a:txBody>
                    <a:bodyPr/>
                    <a:lstStyle/>
                    <a:p>
                      <a:pPr algn="ctr" fontAlgn="ctr"/>
                      <a:r>
                        <a:rPr lang="en-US" altLang="ja-JP" sz="900" b="0" i="0" u="none" strike="noStrike">
                          <a:solidFill>
                            <a:schemeClr val="tx1">
                              <a:lumMod val="75000"/>
                              <a:lumOff val="25000"/>
                            </a:schemeClr>
                          </a:solidFill>
                          <a:effectLst/>
                          <a:latin typeface="Arial" panose="020B0604020202020204" pitchFamily="34" charset="0"/>
                          <a:ea typeface="ＭＳ Ｐゴシック" panose="020B0600070205080204" pitchFamily="50" charset="-128"/>
                        </a:rPr>
                        <a:t>9</a:t>
                      </a:r>
                    </a:p>
                  </a:txBody>
                  <a:tcPr marL="7339" marR="7339" marT="7339"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EEECE1"/>
                    </a:solidFill>
                  </a:tcPr>
                </a:tc>
                <a:extLst>
                  <a:ext uri="{0D108BD9-81ED-4DB2-BD59-A6C34878D82A}">
                    <a16:rowId xmlns:a16="http://schemas.microsoft.com/office/drawing/2014/main" val="10005"/>
                  </a:ext>
                </a:extLst>
              </a:tr>
              <a:tr h="179649">
                <a:tc rowSpan="3">
                  <a:txBody>
                    <a:bodyPr/>
                    <a:lstStyle/>
                    <a:p>
                      <a:pPr algn="ctr" fontAlgn="ctr"/>
                      <a:r>
                        <a:rPr lang="en-US" sz="900" b="1" i="0" u="none" strike="noStrike" dirty="0">
                          <a:solidFill>
                            <a:schemeClr val="tx1">
                              <a:lumMod val="75000"/>
                              <a:lumOff val="25000"/>
                            </a:schemeClr>
                          </a:solidFill>
                          <a:effectLst/>
                          <a:latin typeface="Arial" panose="020B0604020202020204" pitchFamily="34" charset="0"/>
                          <a:ea typeface="ＭＳ Ｐゴシック" panose="020B0600070205080204" pitchFamily="50" charset="-128"/>
                        </a:rPr>
                        <a:t>UNIT</a:t>
                      </a:r>
                      <a:r>
                        <a:rPr lang="en-US" sz="900" b="1" i="0" u="none" strike="noStrike" baseline="0" dirty="0">
                          <a:solidFill>
                            <a:schemeClr val="tx1">
                              <a:lumMod val="75000"/>
                              <a:lumOff val="25000"/>
                            </a:schemeClr>
                          </a:solidFill>
                          <a:effectLst/>
                          <a:latin typeface="Arial" panose="020B0604020202020204" pitchFamily="34" charset="0"/>
                          <a:ea typeface="ＭＳ Ｐゴシック" panose="020B0600070205080204" pitchFamily="50" charset="-128"/>
                        </a:rPr>
                        <a:t> TWO</a:t>
                      </a:r>
                      <a:endParaRPr lang="en-US" sz="900" b="1" i="0" u="none" strike="noStrike" dirty="0">
                        <a:solidFill>
                          <a:schemeClr val="tx1">
                            <a:lumMod val="75000"/>
                            <a:lumOff val="25000"/>
                          </a:schemeClr>
                        </a:solidFill>
                        <a:effectLst/>
                        <a:latin typeface="Arial" panose="020B0604020202020204" pitchFamily="34" charset="0"/>
                        <a:ea typeface="ＭＳ Ｐゴシック" panose="020B0600070205080204" pitchFamily="50" charset="-128"/>
                      </a:endParaRPr>
                    </a:p>
                  </a:txBody>
                  <a:tcPr marL="7339" marR="7339" marT="7339"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DDD9C4"/>
                    </a:solidFill>
                  </a:tcPr>
                </a:tc>
                <a:tc>
                  <a:txBody>
                    <a:bodyPr/>
                    <a:lstStyle/>
                    <a:p>
                      <a:pPr marL="0" algn="l" defTabSz="685800" rtl="0" eaLnBrk="1" fontAlgn="ctr" latinLnBrk="0" hangingPunct="1"/>
                      <a:r>
                        <a:rPr kumimoji="1" lang="ja-JP" altLang="en-US" sz="900" b="0" i="0" u="none" strike="noStrike" kern="1200" dirty="0">
                          <a:solidFill>
                            <a:schemeClr val="tx1">
                              <a:lumMod val="75000"/>
                              <a:lumOff val="25000"/>
                            </a:schemeClr>
                          </a:solidFill>
                          <a:effectLst/>
                          <a:latin typeface="Arial" panose="020B0604020202020204" pitchFamily="34" charset="0"/>
                          <a:ea typeface="ＭＳ Ｐゴシック" panose="020B0600070205080204" pitchFamily="50" charset="-128"/>
                          <a:cs typeface="+mn-cs"/>
                        </a:rPr>
                        <a:t>　</a:t>
                      </a:r>
                      <a:r>
                        <a:rPr kumimoji="1" lang="en-US" sz="900" b="0" i="0" u="none" strike="noStrike" kern="1200" dirty="0">
                          <a:solidFill>
                            <a:schemeClr val="tx1">
                              <a:lumMod val="75000"/>
                              <a:lumOff val="25000"/>
                            </a:schemeClr>
                          </a:solidFill>
                          <a:effectLst/>
                          <a:latin typeface="Arial" panose="020B0604020202020204" pitchFamily="34" charset="0"/>
                          <a:ea typeface="ＭＳ Ｐゴシック" panose="020B0600070205080204" pitchFamily="50" charset="-128"/>
                          <a:cs typeface="+mn-cs"/>
                        </a:rPr>
                        <a:t>Question-Response</a:t>
                      </a:r>
                    </a:p>
                  </a:txBody>
                  <a:tcPr marL="7339" marR="7339" marT="7339"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DDD9C4"/>
                    </a:solidFill>
                  </a:tcPr>
                </a:tc>
                <a:tc>
                  <a:txBody>
                    <a:bodyPr/>
                    <a:lstStyle/>
                    <a:p>
                      <a:pPr algn="l" fontAlgn="ctr"/>
                      <a:r>
                        <a:rPr lang="ja-JP" altLang="en-US" sz="900" b="0" i="0" u="none" strike="noStrike" dirty="0">
                          <a:solidFill>
                            <a:schemeClr val="tx1">
                              <a:lumMod val="75000"/>
                              <a:lumOff val="25000"/>
                            </a:schemeClr>
                          </a:solidFill>
                          <a:effectLst/>
                          <a:latin typeface="メイリオ" panose="020B0604030504040204" pitchFamily="50" charset="-128"/>
                          <a:ea typeface="メイリオ" panose="020B0604030504040204" pitchFamily="50" charset="-128"/>
                        </a:rPr>
                        <a:t> 応答問題</a:t>
                      </a:r>
                      <a:endParaRPr lang="ja-JP" altLang="en-US" sz="900" b="0" i="0" u="none" strike="noStrike" dirty="0">
                        <a:solidFill>
                          <a:schemeClr val="tx1">
                            <a:lumMod val="75000"/>
                            <a:lumOff val="25000"/>
                          </a:schemeClr>
                        </a:solidFill>
                        <a:effectLst/>
                        <a:latin typeface="Arial" panose="020B0604020202020204" pitchFamily="34" charset="0"/>
                        <a:ea typeface="ＭＳ Ｐゴシック" panose="020B0600070205080204" pitchFamily="50" charset="-128"/>
                      </a:endParaRPr>
                    </a:p>
                  </a:txBody>
                  <a:tcPr marL="7339" marR="7339" marT="7339"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DDD9C4"/>
                    </a:solidFill>
                  </a:tcPr>
                </a:tc>
                <a:tc>
                  <a:txBody>
                    <a:bodyPr/>
                    <a:lstStyle/>
                    <a:p>
                      <a:pPr algn="ctr" fontAlgn="ctr"/>
                      <a:r>
                        <a:rPr lang="en-US" altLang="ja-JP" sz="900" b="0" i="0" u="none" strike="noStrike">
                          <a:solidFill>
                            <a:schemeClr val="tx1">
                              <a:lumMod val="75000"/>
                              <a:lumOff val="25000"/>
                            </a:schemeClr>
                          </a:solidFill>
                          <a:effectLst/>
                          <a:latin typeface="Arial" panose="020B0604020202020204" pitchFamily="34" charset="0"/>
                          <a:ea typeface="ＭＳ Ｐゴシック" panose="020B0600070205080204" pitchFamily="50" charset="-128"/>
                        </a:rPr>
                        <a:t>5</a:t>
                      </a:r>
                    </a:p>
                  </a:txBody>
                  <a:tcPr marL="7339" marR="7339" marT="7339"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DDD9C4"/>
                    </a:solidFill>
                  </a:tcPr>
                </a:tc>
                <a:extLst>
                  <a:ext uri="{0D108BD9-81ED-4DB2-BD59-A6C34878D82A}">
                    <a16:rowId xmlns:a16="http://schemas.microsoft.com/office/drawing/2014/main" val="10006"/>
                  </a:ext>
                </a:extLst>
              </a:tr>
              <a:tr h="179649">
                <a:tc vMerge="1">
                  <a:txBody>
                    <a:bodyPr/>
                    <a:lstStyle/>
                    <a:p>
                      <a:endParaRPr kumimoji="1" lang="ja-JP" altLang="en-US"/>
                    </a:p>
                  </a:txBody>
                  <a:tcPr/>
                </a:tc>
                <a:tc>
                  <a:txBody>
                    <a:bodyPr/>
                    <a:lstStyle/>
                    <a:p>
                      <a:pPr marL="0" algn="l" defTabSz="685800" rtl="0" eaLnBrk="1" fontAlgn="ctr" latinLnBrk="0" hangingPunct="1"/>
                      <a:r>
                        <a:rPr kumimoji="1" lang="ja-JP" altLang="en-US" sz="900" b="0" i="0" u="none" strike="noStrike" kern="1200" dirty="0">
                          <a:solidFill>
                            <a:schemeClr val="tx1">
                              <a:lumMod val="75000"/>
                              <a:lumOff val="25000"/>
                            </a:schemeClr>
                          </a:solidFill>
                          <a:effectLst/>
                          <a:latin typeface="Arial" panose="020B0604020202020204" pitchFamily="34" charset="0"/>
                          <a:ea typeface="ＭＳ Ｐゴシック" panose="020B0600070205080204" pitchFamily="50" charset="-128"/>
                          <a:cs typeface="+mn-cs"/>
                        </a:rPr>
                        <a:t>　</a:t>
                      </a:r>
                      <a:r>
                        <a:rPr kumimoji="1" lang="en-US" sz="900" b="0" i="0" u="none" strike="noStrike" kern="1200" dirty="0">
                          <a:solidFill>
                            <a:schemeClr val="tx1">
                              <a:lumMod val="75000"/>
                              <a:lumOff val="25000"/>
                            </a:schemeClr>
                          </a:solidFill>
                          <a:effectLst/>
                          <a:latin typeface="Arial" panose="020B0604020202020204" pitchFamily="34" charset="0"/>
                          <a:ea typeface="ＭＳ Ｐゴシック" panose="020B0600070205080204" pitchFamily="50" charset="-128"/>
                          <a:cs typeface="+mn-cs"/>
                        </a:rPr>
                        <a:t>Conversations (with and without a visual image)</a:t>
                      </a:r>
                    </a:p>
                  </a:txBody>
                  <a:tcPr marL="7339" marR="7339" marT="7339"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DDD9C4"/>
                    </a:solidFill>
                  </a:tcPr>
                </a:tc>
                <a:tc>
                  <a:txBody>
                    <a:bodyPr/>
                    <a:lstStyle/>
                    <a:p>
                      <a:pPr algn="l" fontAlgn="ctr"/>
                      <a:r>
                        <a:rPr lang="ja-JP" altLang="en-US" sz="900" b="0" i="0" u="none" strike="noStrike" dirty="0">
                          <a:solidFill>
                            <a:schemeClr val="tx1">
                              <a:lumMod val="75000"/>
                              <a:lumOff val="25000"/>
                            </a:schemeClr>
                          </a:solidFill>
                          <a:effectLst/>
                          <a:latin typeface="メイリオ" panose="020B0604030504040204" pitchFamily="50" charset="-128"/>
                          <a:ea typeface="メイリオ" panose="020B0604030504040204" pitchFamily="50" charset="-128"/>
                        </a:rPr>
                        <a:t> 会話問題</a:t>
                      </a:r>
                      <a:endParaRPr lang="ja-JP" altLang="en-US" sz="900" b="0" i="0" u="none" strike="noStrike" dirty="0">
                        <a:solidFill>
                          <a:schemeClr val="tx1">
                            <a:lumMod val="75000"/>
                            <a:lumOff val="25000"/>
                          </a:schemeClr>
                        </a:solidFill>
                        <a:effectLst/>
                        <a:latin typeface="Arial" panose="020B0604020202020204" pitchFamily="34" charset="0"/>
                        <a:ea typeface="ＭＳ Ｐゴシック" panose="020B0600070205080204" pitchFamily="50" charset="-128"/>
                      </a:endParaRPr>
                    </a:p>
                  </a:txBody>
                  <a:tcPr marL="7339" marR="7339" marT="7339"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DDD9C4"/>
                    </a:solidFill>
                  </a:tcPr>
                </a:tc>
                <a:tc>
                  <a:txBody>
                    <a:bodyPr/>
                    <a:lstStyle/>
                    <a:p>
                      <a:pPr algn="ctr" fontAlgn="ctr"/>
                      <a:r>
                        <a:rPr lang="en-US" altLang="ja-JP" sz="900" b="0" i="0" u="none" strike="noStrike">
                          <a:solidFill>
                            <a:schemeClr val="tx1">
                              <a:lumMod val="75000"/>
                              <a:lumOff val="25000"/>
                            </a:schemeClr>
                          </a:solidFill>
                          <a:effectLst/>
                          <a:latin typeface="Arial" panose="020B0604020202020204" pitchFamily="34" charset="0"/>
                          <a:ea typeface="ＭＳ Ｐゴシック" panose="020B0600070205080204" pitchFamily="50" charset="-128"/>
                        </a:rPr>
                        <a:t>9</a:t>
                      </a:r>
                    </a:p>
                  </a:txBody>
                  <a:tcPr marL="7339" marR="7339" marT="7339"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DDD9C4"/>
                    </a:solidFill>
                  </a:tcPr>
                </a:tc>
                <a:extLst>
                  <a:ext uri="{0D108BD9-81ED-4DB2-BD59-A6C34878D82A}">
                    <a16:rowId xmlns:a16="http://schemas.microsoft.com/office/drawing/2014/main" val="10007"/>
                  </a:ext>
                </a:extLst>
              </a:tr>
              <a:tr h="179649">
                <a:tc vMerge="1">
                  <a:txBody>
                    <a:bodyPr/>
                    <a:lstStyle/>
                    <a:p>
                      <a:endParaRPr kumimoji="1" lang="ja-JP" altLang="en-US"/>
                    </a:p>
                  </a:txBody>
                  <a:tcPr/>
                </a:tc>
                <a:tc>
                  <a:txBody>
                    <a:bodyPr/>
                    <a:lstStyle/>
                    <a:p>
                      <a:pPr marL="0" algn="l" defTabSz="685800" rtl="0" eaLnBrk="1" fontAlgn="ctr" latinLnBrk="0" hangingPunct="1"/>
                      <a:r>
                        <a:rPr kumimoji="1" lang="ja-JP" altLang="en-US" sz="900" b="0" i="0" u="none" strike="noStrike" kern="1200" dirty="0">
                          <a:solidFill>
                            <a:schemeClr val="tx1">
                              <a:lumMod val="75000"/>
                              <a:lumOff val="25000"/>
                            </a:schemeClr>
                          </a:solidFill>
                          <a:effectLst/>
                          <a:latin typeface="Arial" panose="020B0604020202020204" pitchFamily="34" charset="0"/>
                          <a:ea typeface="ＭＳ Ｐゴシック" panose="020B0600070205080204" pitchFamily="50" charset="-128"/>
                          <a:cs typeface="+mn-cs"/>
                        </a:rPr>
                        <a:t>　</a:t>
                      </a:r>
                      <a:r>
                        <a:rPr kumimoji="1" lang="en-US" sz="900" b="0" i="0" u="none" strike="noStrike" kern="1200" dirty="0">
                          <a:solidFill>
                            <a:schemeClr val="tx1">
                              <a:lumMod val="75000"/>
                              <a:lumOff val="25000"/>
                            </a:schemeClr>
                          </a:solidFill>
                          <a:effectLst/>
                          <a:latin typeface="Arial" panose="020B0604020202020204" pitchFamily="34" charset="0"/>
                          <a:ea typeface="ＭＳ Ｐゴシック" panose="020B0600070205080204" pitchFamily="50" charset="-128"/>
                          <a:cs typeface="+mn-cs"/>
                        </a:rPr>
                        <a:t>Talks (with and without a visual image)</a:t>
                      </a:r>
                    </a:p>
                  </a:txBody>
                  <a:tcPr marL="7339" marR="7339" marT="7339"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DDD9C4"/>
                    </a:solidFill>
                  </a:tcPr>
                </a:tc>
                <a:tc>
                  <a:txBody>
                    <a:bodyPr/>
                    <a:lstStyle/>
                    <a:p>
                      <a:pPr algn="l" fontAlgn="ctr"/>
                      <a:r>
                        <a:rPr lang="ja-JP" altLang="en-US" sz="900" b="0" i="0" u="none" strike="noStrike" dirty="0">
                          <a:solidFill>
                            <a:schemeClr val="tx1">
                              <a:lumMod val="75000"/>
                              <a:lumOff val="25000"/>
                            </a:schemeClr>
                          </a:solidFill>
                          <a:effectLst/>
                          <a:latin typeface="メイリオ" panose="020B0604030504040204" pitchFamily="50" charset="-128"/>
                          <a:ea typeface="メイリオ" panose="020B0604030504040204" pitchFamily="50" charset="-128"/>
                        </a:rPr>
                        <a:t> 説明文問題</a:t>
                      </a:r>
                      <a:endParaRPr lang="ja-JP" altLang="en-US" sz="900" b="0" i="0" u="none" strike="noStrike" dirty="0">
                        <a:solidFill>
                          <a:schemeClr val="tx1">
                            <a:lumMod val="75000"/>
                            <a:lumOff val="25000"/>
                          </a:schemeClr>
                        </a:solidFill>
                        <a:effectLst/>
                        <a:latin typeface="Arial" panose="020B0604020202020204" pitchFamily="34" charset="0"/>
                        <a:ea typeface="ＭＳ Ｐゴシック" panose="020B0600070205080204" pitchFamily="50" charset="-128"/>
                      </a:endParaRPr>
                    </a:p>
                  </a:txBody>
                  <a:tcPr marL="7339" marR="7339" marT="7339"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DDD9C4"/>
                    </a:solidFill>
                  </a:tcPr>
                </a:tc>
                <a:tc>
                  <a:txBody>
                    <a:bodyPr/>
                    <a:lstStyle/>
                    <a:p>
                      <a:pPr algn="ctr" fontAlgn="ctr"/>
                      <a:r>
                        <a:rPr lang="en-US" altLang="ja-JP" sz="900" b="0" i="0" u="none" strike="noStrike" dirty="0">
                          <a:solidFill>
                            <a:schemeClr val="tx1">
                              <a:lumMod val="75000"/>
                              <a:lumOff val="25000"/>
                            </a:schemeClr>
                          </a:solidFill>
                          <a:effectLst/>
                          <a:latin typeface="Arial" panose="020B0604020202020204" pitchFamily="34" charset="0"/>
                          <a:ea typeface="ＭＳ Ｐゴシック" panose="020B0600070205080204" pitchFamily="50" charset="-128"/>
                        </a:rPr>
                        <a:t>6</a:t>
                      </a:r>
                    </a:p>
                  </a:txBody>
                  <a:tcPr marL="7339" marR="7339" marT="7339"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DDD9C4"/>
                    </a:solidFill>
                  </a:tcPr>
                </a:tc>
                <a:extLst>
                  <a:ext uri="{0D108BD9-81ED-4DB2-BD59-A6C34878D82A}">
                    <a16:rowId xmlns:a16="http://schemas.microsoft.com/office/drawing/2014/main" val="10008"/>
                  </a:ext>
                </a:extLst>
              </a:tr>
              <a:tr h="183466">
                <a:tc gridSpan="4">
                  <a:txBody>
                    <a:bodyPr/>
                    <a:lstStyle/>
                    <a:p>
                      <a:pPr algn="ctr" fontAlgn="ctr"/>
                      <a:r>
                        <a:rPr lang="ja-JP" altLang="en-US" sz="900" b="1" i="0" u="none" strike="noStrike" dirty="0">
                          <a:solidFill>
                            <a:schemeClr val="tx1">
                              <a:lumMod val="75000"/>
                              <a:lumOff val="25000"/>
                            </a:schemeClr>
                          </a:solidFill>
                          <a:effectLst/>
                          <a:latin typeface="メイリオ" panose="020B0604030504040204" pitchFamily="50" charset="-128"/>
                          <a:ea typeface="メイリオ" panose="020B0604030504040204" pitchFamily="50" charset="-128"/>
                        </a:rPr>
                        <a:t>リーディングセクション （</a:t>
                      </a:r>
                      <a:r>
                        <a:rPr lang="en-US" altLang="ja-JP" sz="900" b="1" i="0" u="none" strike="noStrike" dirty="0">
                          <a:solidFill>
                            <a:schemeClr val="tx1">
                              <a:lumMod val="75000"/>
                              <a:lumOff val="25000"/>
                            </a:schemeClr>
                          </a:solidFill>
                          <a:effectLst/>
                          <a:latin typeface="+mn-lt"/>
                          <a:ea typeface="メイリオ" panose="020B0604030504040204" pitchFamily="50" charset="-128"/>
                        </a:rPr>
                        <a:t>37</a:t>
                      </a:r>
                      <a:r>
                        <a:rPr lang="ja-JP" altLang="en-US" sz="900" b="1" i="0" u="none" strike="noStrike" dirty="0">
                          <a:solidFill>
                            <a:schemeClr val="tx1">
                              <a:lumMod val="75000"/>
                              <a:lumOff val="25000"/>
                            </a:schemeClr>
                          </a:solidFill>
                          <a:effectLst/>
                          <a:latin typeface="メイリオ" panose="020B0604030504040204" pitchFamily="50" charset="-128"/>
                          <a:ea typeface="メイリオ" panose="020B0604030504040204" pitchFamily="50" charset="-128"/>
                        </a:rPr>
                        <a:t>分間）</a:t>
                      </a:r>
                      <a:endParaRPr lang="en-US" altLang="ja-JP" sz="900" b="1" i="0" u="none" strike="noStrike" dirty="0">
                        <a:solidFill>
                          <a:schemeClr val="tx1">
                            <a:lumMod val="75000"/>
                            <a:lumOff val="25000"/>
                          </a:schemeClr>
                        </a:solidFill>
                        <a:effectLst/>
                        <a:latin typeface="メイリオ" panose="020B0604030504040204" pitchFamily="50" charset="-128"/>
                        <a:ea typeface="メイリオ" panose="020B0604030504040204" pitchFamily="50" charset="-128"/>
                      </a:endParaRPr>
                    </a:p>
                  </a:txBody>
                  <a:tcPr marL="7339" marR="7339" marT="7339"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C5D9F1"/>
                    </a:solidFill>
                  </a:tcPr>
                </a:tc>
                <a:tc hMerge="1">
                  <a:txBody>
                    <a:bodyPr/>
                    <a:lstStyle/>
                    <a:p>
                      <a:endParaRPr kumimoji="1" lang="ja-JP" altLang="en-US"/>
                    </a:p>
                  </a:txBody>
                  <a:tcPr/>
                </a:tc>
                <a:tc hMerge="1">
                  <a:txBody>
                    <a:bodyPr/>
                    <a:lstStyle/>
                    <a:p>
                      <a:endParaRPr kumimoji="1" lang="ja-JP" altLang="en-US"/>
                    </a:p>
                  </a:txBody>
                  <a:tcPr/>
                </a:tc>
                <a:tc hMerge="1">
                  <a:txBody>
                    <a:bodyPr/>
                    <a:lstStyle/>
                    <a:p>
                      <a:endParaRPr kumimoji="1" lang="ja-JP" altLang="en-US"/>
                    </a:p>
                  </a:txBody>
                  <a:tcPr/>
                </a:tc>
                <a:extLst>
                  <a:ext uri="{0D108BD9-81ED-4DB2-BD59-A6C34878D82A}">
                    <a16:rowId xmlns:a16="http://schemas.microsoft.com/office/drawing/2014/main" val="10009"/>
                  </a:ext>
                </a:extLst>
              </a:tr>
              <a:tr h="183466">
                <a:tc rowSpan="3">
                  <a:txBody>
                    <a:bodyPr/>
                    <a:lstStyle/>
                    <a:p>
                      <a:pPr algn="ctr" fontAlgn="ctr"/>
                      <a:r>
                        <a:rPr lang="en-US" sz="900" b="1" i="0" u="none" strike="noStrike" dirty="0">
                          <a:solidFill>
                            <a:schemeClr val="tx1">
                              <a:lumMod val="75000"/>
                              <a:lumOff val="25000"/>
                            </a:schemeClr>
                          </a:solidFill>
                          <a:effectLst/>
                          <a:latin typeface="Arial" panose="020B0604020202020204" pitchFamily="34" charset="0"/>
                          <a:ea typeface="ＭＳ Ｐゴシック" panose="020B0600070205080204" pitchFamily="50" charset="-128"/>
                        </a:rPr>
                        <a:t>UNIT</a:t>
                      </a:r>
                      <a:r>
                        <a:rPr lang="en-US" sz="900" b="1" i="0" u="none" strike="noStrike" baseline="0" dirty="0">
                          <a:solidFill>
                            <a:schemeClr val="tx1">
                              <a:lumMod val="75000"/>
                              <a:lumOff val="25000"/>
                            </a:schemeClr>
                          </a:solidFill>
                          <a:effectLst/>
                          <a:latin typeface="Arial" panose="020B0604020202020204" pitchFamily="34" charset="0"/>
                          <a:ea typeface="ＭＳ Ｐゴシック" panose="020B0600070205080204" pitchFamily="50" charset="-128"/>
                        </a:rPr>
                        <a:t> ONE</a:t>
                      </a:r>
                      <a:br>
                        <a:rPr lang="en-US" sz="900" b="1" i="0" u="none" strike="noStrike" dirty="0">
                          <a:solidFill>
                            <a:schemeClr val="tx1">
                              <a:lumMod val="75000"/>
                              <a:lumOff val="25000"/>
                            </a:schemeClr>
                          </a:solidFill>
                          <a:effectLst/>
                          <a:latin typeface="Arial" panose="020B0604020202020204" pitchFamily="34" charset="0"/>
                          <a:ea typeface="ＭＳ Ｐゴシック" panose="020B0600070205080204" pitchFamily="50" charset="-128"/>
                        </a:rPr>
                      </a:br>
                      <a:r>
                        <a:rPr lang="ja-JP" altLang="en-US" sz="900" b="1" i="0" u="none" strike="noStrike" dirty="0">
                          <a:solidFill>
                            <a:schemeClr val="tx1">
                              <a:lumMod val="75000"/>
                              <a:lumOff val="25000"/>
                            </a:schemeClr>
                          </a:solidFill>
                          <a:effectLst/>
                          <a:latin typeface="+mj-ea"/>
                          <a:ea typeface="+mj-ea"/>
                        </a:rPr>
                        <a:t>（約</a:t>
                      </a:r>
                      <a:r>
                        <a:rPr lang="en-US" altLang="ja-JP" sz="900" b="1" i="0" u="none" strike="noStrike" dirty="0">
                          <a:solidFill>
                            <a:schemeClr val="tx1">
                              <a:lumMod val="75000"/>
                              <a:lumOff val="25000"/>
                            </a:schemeClr>
                          </a:solidFill>
                          <a:effectLst/>
                          <a:latin typeface="+mj-lt"/>
                          <a:ea typeface="+mj-ea"/>
                        </a:rPr>
                        <a:t>23</a:t>
                      </a:r>
                      <a:r>
                        <a:rPr lang="ja-JP" altLang="en-US" sz="900" b="1" i="0" u="none" strike="noStrike" dirty="0">
                          <a:solidFill>
                            <a:schemeClr val="tx1">
                              <a:lumMod val="75000"/>
                              <a:lumOff val="25000"/>
                            </a:schemeClr>
                          </a:solidFill>
                          <a:effectLst/>
                          <a:latin typeface="+mj-ea"/>
                          <a:ea typeface="+mj-ea"/>
                        </a:rPr>
                        <a:t>分間）</a:t>
                      </a:r>
                      <a:endParaRPr lang="en-US" altLang="ja-JP" sz="900" b="1" i="0" u="none" strike="noStrike" dirty="0">
                        <a:solidFill>
                          <a:schemeClr val="tx1">
                            <a:lumMod val="75000"/>
                            <a:lumOff val="25000"/>
                          </a:schemeClr>
                        </a:solidFill>
                        <a:effectLst/>
                        <a:latin typeface="+mj-ea"/>
                        <a:ea typeface="+mj-ea"/>
                      </a:endParaRPr>
                    </a:p>
                  </a:txBody>
                  <a:tcPr marL="7339" marR="7339" marT="7339"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EEECE1"/>
                    </a:solidFill>
                  </a:tcPr>
                </a:tc>
                <a:tc>
                  <a:txBody>
                    <a:bodyPr/>
                    <a:lstStyle/>
                    <a:p>
                      <a:pPr algn="l" fontAlgn="ctr"/>
                      <a:r>
                        <a:rPr lang="ja-JP" altLang="en-US" sz="900" b="0" i="0" u="none" strike="noStrike" dirty="0">
                          <a:solidFill>
                            <a:schemeClr val="tx1">
                              <a:lumMod val="75000"/>
                              <a:lumOff val="25000"/>
                            </a:schemeClr>
                          </a:solidFill>
                          <a:effectLst/>
                          <a:latin typeface="Arial" panose="020B0604020202020204" pitchFamily="34" charset="0"/>
                          <a:ea typeface="ＭＳ Ｐゴシック" panose="020B0600070205080204" pitchFamily="50" charset="-128"/>
                        </a:rPr>
                        <a:t>　</a:t>
                      </a:r>
                      <a:r>
                        <a:rPr lang="en-US" sz="900" b="0" i="0" u="none" strike="noStrike" dirty="0">
                          <a:solidFill>
                            <a:schemeClr val="tx1">
                              <a:lumMod val="75000"/>
                              <a:lumOff val="25000"/>
                            </a:schemeClr>
                          </a:solidFill>
                          <a:effectLst/>
                          <a:latin typeface="Arial" panose="020B0604020202020204" pitchFamily="34" charset="0"/>
                          <a:ea typeface="ＭＳ Ｐゴシック" panose="020B0600070205080204" pitchFamily="50" charset="-128"/>
                        </a:rPr>
                        <a:t>Incomplete Sentences</a:t>
                      </a:r>
                    </a:p>
                  </a:txBody>
                  <a:tcPr marL="7339" marR="7339" marT="7339"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EEECE1"/>
                    </a:solidFill>
                  </a:tcPr>
                </a:tc>
                <a:tc>
                  <a:txBody>
                    <a:bodyPr/>
                    <a:lstStyle/>
                    <a:p>
                      <a:pPr algn="l" fontAlgn="ctr"/>
                      <a:r>
                        <a:rPr lang="ja-JP" altLang="en-US" sz="900" b="0" i="0" u="none" strike="noStrike" dirty="0">
                          <a:solidFill>
                            <a:schemeClr val="tx1">
                              <a:lumMod val="75000"/>
                              <a:lumOff val="25000"/>
                            </a:schemeClr>
                          </a:solidFill>
                          <a:effectLst/>
                          <a:latin typeface="メイリオ" panose="020B0604030504040204" pitchFamily="50" charset="-128"/>
                          <a:ea typeface="メイリオ" panose="020B0604030504040204" pitchFamily="50" charset="-128"/>
                        </a:rPr>
                        <a:t> 短文穴埋め問題</a:t>
                      </a:r>
                      <a:endParaRPr lang="ja-JP" altLang="en-US" sz="900" b="0" i="0" u="none" strike="noStrike" dirty="0">
                        <a:solidFill>
                          <a:schemeClr val="tx1">
                            <a:lumMod val="75000"/>
                            <a:lumOff val="25000"/>
                          </a:schemeClr>
                        </a:solidFill>
                        <a:effectLst/>
                        <a:latin typeface="Arial" panose="020B0604020202020204" pitchFamily="34" charset="0"/>
                        <a:ea typeface="ＭＳ Ｐゴシック" panose="020B0600070205080204" pitchFamily="50" charset="-128"/>
                      </a:endParaRPr>
                    </a:p>
                  </a:txBody>
                  <a:tcPr marL="7339" marR="7339" marT="7339"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EEECE1"/>
                    </a:solidFill>
                  </a:tcPr>
                </a:tc>
                <a:tc>
                  <a:txBody>
                    <a:bodyPr/>
                    <a:lstStyle/>
                    <a:p>
                      <a:pPr algn="ctr" fontAlgn="ctr"/>
                      <a:r>
                        <a:rPr lang="en-US" altLang="ja-JP" sz="900" b="0" i="0" u="none" strike="noStrike" dirty="0">
                          <a:solidFill>
                            <a:schemeClr val="tx1">
                              <a:lumMod val="75000"/>
                              <a:lumOff val="25000"/>
                            </a:schemeClr>
                          </a:solidFill>
                          <a:effectLst/>
                          <a:latin typeface="Arial" panose="020B0604020202020204" pitchFamily="34" charset="0"/>
                          <a:ea typeface="ＭＳ Ｐゴシック" panose="020B0600070205080204" pitchFamily="50" charset="-128"/>
                        </a:rPr>
                        <a:t>5</a:t>
                      </a:r>
                    </a:p>
                  </a:txBody>
                  <a:tcPr marL="7339" marR="7339" marT="7339"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EEECE1"/>
                    </a:solidFill>
                  </a:tcPr>
                </a:tc>
                <a:extLst>
                  <a:ext uri="{0D108BD9-81ED-4DB2-BD59-A6C34878D82A}">
                    <a16:rowId xmlns:a16="http://schemas.microsoft.com/office/drawing/2014/main" val="10010"/>
                  </a:ext>
                </a:extLst>
              </a:tr>
              <a:tr h="183466">
                <a:tc vMerge="1">
                  <a:txBody>
                    <a:bodyPr/>
                    <a:lstStyle/>
                    <a:p>
                      <a:endParaRPr kumimoji="1" lang="ja-JP" altLang="en-US"/>
                    </a:p>
                  </a:txBody>
                  <a:tcPr/>
                </a:tc>
                <a:tc>
                  <a:txBody>
                    <a:bodyPr/>
                    <a:lstStyle/>
                    <a:p>
                      <a:pPr algn="l" fontAlgn="ctr"/>
                      <a:r>
                        <a:rPr lang="ja-JP" altLang="en-US" sz="900" b="0" i="0" u="none" strike="noStrike" dirty="0">
                          <a:solidFill>
                            <a:schemeClr val="tx1">
                              <a:lumMod val="75000"/>
                              <a:lumOff val="25000"/>
                            </a:schemeClr>
                          </a:solidFill>
                          <a:effectLst/>
                          <a:latin typeface="Arial" panose="020B0604020202020204" pitchFamily="34" charset="0"/>
                          <a:ea typeface="ＭＳ Ｐゴシック" panose="020B0600070205080204" pitchFamily="50" charset="-128"/>
                        </a:rPr>
                        <a:t>　</a:t>
                      </a:r>
                      <a:r>
                        <a:rPr lang="en-US" sz="900" b="0" i="0" u="none" strike="noStrike" dirty="0">
                          <a:solidFill>
                            <a:schemeClr val="tx1">
                              <a:lumMod val="75000"/>
                              <a:lumOff val="25000"/>
                            </a:schemeClr>
                          </a:solidFill>
                          <a:effectLst/>
                          <a:latin typeface="Arial" panose="020B0604020202020204" pitchFamily="34" charset="0"/>
                          <a:ea typeface="ＭＳ Ｐゴシック" panose="020B0600070205080204" pitchFamily="50" charset="-128"/>
                        </a:rPr>
                        <a:t>Text Completion</a:t>
                      </a:r>
                    </a:p>
                  </a:txBody>
                  <a:tcPr marL="7339" marR="7339" marT="7339"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EEECE1"/>
                    </a:solidFill>
                  </a:tcPr>
                </a:tc>
                <a:tc>
                  <a:txBody>
                    <a:bodyPr/>
                    <a:lstStyle/>
                    <a:p>
                      <a:pPr algn="l" fontAlgn="ctr"/>
                      <a:r>
                        <a:rPr lang="ja-JP" altLang="en-US" sz="900" b="0" i="0" u="none" strike="noStrike" dirty="0">
                          <a:solidFill>
                            <a:schemeClr val="tx1">
                              <a:lumMod val="75000"/>
                              <a:lumOff val="25000"/>
                            </a:schemeClr>
                          </a:solidFill>
                          <a:effectLst/>
                          <a:latin typeface="メイリオ" panose="020B0604030504040204" pitchFamily="50" charset="-128"/>
                          <a:ea typeface="メイリオ" panose="020B0604030504040204" pitchFamily="50" charset="-128"/>
                        </a:rPr>
                        <a:t> 長文穴埋め問題</a:t>
                      </a:r>
                      <a:endParaRPr lang="ja-JP" altLang="en-US" sz="900" b="0" i="0" u="none" strike="noStrike" dirty="0">
                        <a:solidFill>
                          <a:schemeClr val="tx1">
                            <a:lumMod val="75000"/>
                            <a:lumOff val="25000"/>
                          </a:schemeClr>
                        </a:solidFill>
                        <a:effectLst/>
                        <a:latin typeface="Arial" panose="020B0604020202020204" pitchFamily="34" charset="0"/>
                        <a:ea typeface="ＭＳ Ｐゴシック" panose="020B0600070205080204" pitchFamily="50" charset="-128"/>
                      </a:endParaRPr>
                    </a:p>
                  </a:txBody>
                  <a:tcPr marL="7339" marR="7339" marT="7339"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EEECE1"/>
                    </a:solidFill>
                  </a:tcPr>
                </a:tc>
                <a:tc>
                  <a:txBody>
                    <a:bodyPr/>
                    <a:lstStyle/>
                    <a:p>
                      <a:pPr algn="ctr" fontAlgn="ctr"/>
                      <a:r>
                        <a:rPr lang="en-US" altLang="ja-JP" sz="900" b="0" i="0" u="none" strike="noStrike" dirty="0">
                          <a:solidFill>
                            <a:schemeClr val="tx1">
                              <a:lumMod val="75000"/>
                              <a:lumOff val="25000"/>
                            </a:schemeClr>
                          </a:solidFill>
                          <a:effectLst/>
                          <a:latin typeface="Arial" panose="020B0604020202020204" pitchFamily="34" charset="0"/>
                          <a:ea typeface="ＭＳ Ｐゴシック" panose="020B0600070205080204" pitchFamily="50" charset="-128"/>
                        </a:rPr>
                        <a:t>4</a:t>
                      </a:r>
                    </a:p>
                  </a:txBody>
                  <a:tcPr marL="7339" marR="7339" marT="7339"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EEECE1"/>
                    </a:solidFill>
                  </a:tcPr>
                </a:tc>
                <a:extLst>
                  <a:ext uri="{0D108BD9-81ED-4DB2-BD59-A6C34878D82A}">
                    <a16:rowId xmlns:a16="http://schemas.microsoft.com/office/drawing/2014/main" val="10011"/>
                  </a:ext>
                </a:extLst>
              </a:tr>
              <a:tr h="183466">
                <a:tc vMerge="1">
                  <a:txBody>
                    <a:bodyPr/>
                    <a:lstStyle/>
                    <a:p>
                      <a:endParaRPr kumimoji="1" lang="ja-JP" altLang="en-US"/>
                    </a:p>
                  </a:txBody>
                  <a:tcPr/>
                </a:tc>
                <a:tc>
                  <a:txBody>
                    <a:bodyPr/>
                    <a:lstStyle/>
                    <a:p>
                      <a:pPr algn="l" fontAlgn="ctr"/>
                      <a:r>
                        <a:rPr lang="ja-JP" altLang="en-US" sz="900" b="0" i="0" u="none" strike="noStrike" dirty="0">
                          <a:solidFill>
                            <a:schemeClr val="tx1">
                              <a:lumMod val="75000"/>
                              <a:lumOff val="25000"/>
                            </a:schemeClr>
                          </a:solidFill>
                          <a:effectLst/>
                          <a:latin typeface="Arial" panose="020B0604020202020204" pitchFamily="34" charset="0"/>
                          <a:ea typeface="ＭＳ Ｐゴシック" panose="020B0600070205080204" pitchFamily="50" charset="-128"/>
                        </a:rPr>
                        <a:t>　</a:t>
                      </a:r>
                      <a:r>
                        <a:rPr lang="en-US" sz="900" b="0" i="0" u="none" strike="noStrike" dirty="0">
                          <a:solidFill>
                            <a:schemeClr val="tx1">
                              <a:lumMod val="75000"/>
                              <a:lumOff val="25000"/>
                            </a:schemeClr>
                          </a:solidFill>
                          <a:effectLst/>
                          <a:latin typeface="Arial" panose="020B0604020202020204" pitchFamily="34" charset="0"/>
                          <a:ea typeface="ＭＳ Ｐゴシック" panose="020B0600070205080204" pitchFamily="50" charset="-128"/>
                        </a:rPr>
                        <a:t>Reading Comprehension</a:t>
                      </a:r>
                    </a:p>
                  </a:txBody>
                  <a:tcPr marL="7339" marR="7339" marT="7339"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EEECE1"/>
                    </a:solidFill>
                  </a:tcPr>
                </a:tc>
                <a:tc>
                  <a:txBody>
                    <a:bodyPr/>
                    <a:lstStyle/>
                    <a:p>
                      <a:pPr algn="l" fontAlgn="ctr"/>
                      <a:r>
                        <a:rPr lang="ja-JP" altLang="en-US" sz="900" b="0" i="0" u="none" strike="noStrike" dirty="0">
                          <a:solidFill>
                            <a:schemeClr val="tx1">
                              <a:lumMod val="75000"/>
                              <a:lumOff val="25000"/>
                            </a:schemeClr>
                          </a:solidFill>
                          <a:effectLst/>
                          <a:latin typeface="メイリオ" panose="020B0604030504040204" pitchFamily="50" charset="-128"/>
                          <a:ea typeface="メイリオ" panose="020B0604030504040204" pitchFamily="50" charset="-128"/>
                        </a:rPr>
                        <a:t> 読解問題</a:t>
                      </a:r>
                      <a:endParaRPr lang="ja-JP" altLang="en-US" sz="900" b="0" i="0" u="none" strike="noStrike" dirty="0">
                        <a:solidFill>
                          <a:schemeClr val="tx1">
                            <a:lumMod val="75000"/>
                            <a:lumOff val="25000"/>
                          </a:schemeClr>
                        </a:solidFill>
                        <a:effectLst/>
                        <a:latin typeface="Arial" panose="020B0604020202020204" pitchFamily="34" charset="0"/>
                        <a:ea typeface="ＭＳ Ｐゴシック" panose="020B0600070205080204" pitchFamily="50" charset="-128"/>
                      </a:endParaRPr>
                    </a:p>
                  </a:txBody>
                  <a:tcPr marL="7339" marR="7339" marT="7339"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EEECE1"/>
                    </a:solidFill>
                  </a:tcPr>
                </a:tc>
                <a:tc>
                  <a:txBody>
                    <a:bodyPr/>
                    <a:lstStyle/>
                    <a:p>
                      <a:pPr algn="ctr" fontAlgn="ctr"/>
                      <a:r>
                        <a:rPr lang="en-US" altLang="ja-JP" sz="900" b="0" i="0" u="none" strike="noStrike" dirty="0">
                          <a:solidFill>
                            <a:schemeClr val="tx1">
                              <a:lumMod val="75000"/>
                              <a:lumOff val="25000"/>
                            </a:schemeClr>
                          </a:solidFill>
                          <a:effectLst/>
                          <a:latin typeface="Arial" panose="020B0604020202020204" pitchFamily="34" charset="0"/>
                          <a:ea typeface="ＭＳ Ｐゴシック" panose="020B0600070205080204" pitchFamily="50" charset="-128"/>
                        </a:rPr>
                        <a:t>16</a:t>
                      </a:r>
                    </a:p>
                  </a:txBody>
                  <a:tcPr marL="7339" marR="7339" marT="7339"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EEECE1"/>
                    </a:solidFill>
                  </a:tcPr>
                </a:tc>
                <a:extLst>
                  <a:ext uri="{0D108BD9-81ED-4DB2-BD59-A6C34878D82A}">
                    <a16:rowId xmlns:a16="http://schemas.microsoft.com/office/drawing/2014/main" val="10012"/>
                  </a:ext>
                </a:extLst>
              </a:tr>
              <a:tr h="183466">
                <a:tc rowSpan="3">
                  <a:txBody>
                    <a:bodyPr/>
                    <a:lstStyle/>
                    <a:p>
                      <a:pPr algn="ctr" fontAlgn="ctr"/>
                      <a:r>
                        <a:rPr lang="en-US" sz="900" b="1" i="0" u="none" strike="noStrike" dirty="0">
                          <a:solidFill>
                            <a:schemeClr val="tx1">
                              <a:lumMod val="75000"/>
                              <a:lumOff val="25000"/>
                            </a:schemeClr>
                          </a:solidFill>
                          <a:effectLst/>
                          <a:latin typeface="Arial" panose="020B0604020202020204" pitchFamily="34" charset="0"/>
                          <a:ea typeface="ＭＳ Ｐゴシック" panose="020B0600070205080204" pitchFamily="50" charset="-128"/>
                        </a:rPr>
                        <a:t>UNIT</a:t>
                      </a:r>
                      <a:r>
                        <a:rPr lang="en-US" sz="900" b="1" i="0" u="none" strike="noStrike" baseline="0" dirty="0">
                          <a:solidFill>
                            <a:schemeClr val="tx1">
                              <a:lumMod val="75000"/>
                              <a:lumOff val="25000"/>
                            </a:schemeClr>
                          </a:solidFill>
                          <a:effectLst/>
                          <a:latin typeface="Arial" panose="020B0604020202020204" pitchFamily="34" charset="0"/>
                          <a:ea typeface="ＭＳ Ｐゴシック" panose="020B0600070205080204" pitchFamily="50" charset="-128"/>
                        </a:rPr>
                        <a:t> TWO</a:t>
                      </a:r>
                      <a:br>
                        <a:rPr lang="en-US" sz="900" b="1" i="0" u="none" strike="noStrike" dirty="0">
                          <a:solidFill>
                            <a:schemeClr val="tx1">
                              <a:lumMod val="75000"/>
                              <a:lumOff val="25000"/>
                            </a:schemeClr>
                          </a:solidFill>
                          <a:effectLst/>
                          <a:latin typeface="Arial" panose="020B0604020202020204" pitchFamily="34" charset="0"/>
                          <a:ea typeface="ＭＳ Ｐゴシック" panose="020B0600070205080204" pitchFamily="50" charset="-128"/>
                        </a:rPr>
                      </a:br>
                      <a:r>
                        <a:rPr lang="ja-JP" altLang="en-US" sz="900" b="1" i="0" u="none" strike="noStrike" dirty="0">
                          <a:solidFill>
                            <a:schemeClr val="tx1">
                              <a:lumMod val="75000"/>
                              <a:lumOff val="25000"/>
                            </a:schemeClr>
                          </a:solidFill>
                          <a:effectLst/>
                          <a:latin typeface="+mj-ea"/>
                          <a:ea typeface="+mj-ea"/>
                        </a:rPr>
                        <a:t>（約</a:t>
                      </a:r>
                      <a:r>
                        <a:rPr lang="en-US" altLang="ja-JP" sz="900" b="1" i="0" u="none" strike="noStrike" dirty="0">
                          <a:solidFill>
                            <a:schemeClr val="tx1">
                              <a:lumMod val="75000"/>
                              <a:lumOff val="25000"/>
                            </a:schemeClr>
                          </a:solidFill>
                          <a:effectLst/>
                          <a:latin typeface="+mj-lt"/>
                          <a:ea typeface="+mj-ea"/>
                        </a:rPr>
                        <a:t>14</a:t>
                      </a:r>
                      <a:r>
                        <a:rPr lang="ja-JP" altLang="en-US" sz="900" b="1" i="0" u="none" strike="noStrike" dirty="0">
                          <a:solidFill>
                            <a:schemeClr val="tx1">
                              <a:lumMod val="75000"/>
                              <a:lumOff val="25000"/>
                            </a:schemeClr>
                          </a:solidFill>
                          <a:effectLst/>
                          <a:latin typeface="+mj-ea"/>
                          <a:ea typeface="+mj-ea"/>
                        </a:rPr>
                        <a:t>分間）</a:t>
                      </a:r>
                      <a:endParaRPr lang="en-US" altLang="ja-JP" sz="900" b="1" i="0" u="none" strike="noStrike" dirty="0">
                        <a:solidFill>
                          <a:schemeClr val="tx1">
                            <a:lumMod val="75000"/>
                            <a:lumOff val="25000"/>
                          </a:schemeClr>
                        </a:solidFill>
                        <a:effectLst/>
                        <a:latin typeface="+mj-ea"/>
                        <a:ea typeface="+mj-ea"/>
                      </a:endParaRPr>
                    </a:p>
                  </a:txBody>
                  <a:tcPr marL="7339" marR="7339" marT="7339"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DDD9C4"/>
                    </a:solidFill>
                  </a:tcPr>
                </a:tc>
                <a:tc>
                  <a:txBody>
                    <a:bodyPr/>
                    <a:lstStyle/>
                    <a:p>
                      <a:pPr algn="l" fontAlgn="ctr"/>
                      <a:r>
                        <a:rPr lang="ja-JP" altLang="en-US" sz="900" b="0" i="0" u="none" strike="noStrike" dirty="0">
                          <a:solidFill>
                            <a:schemeClr val="tx1">
                              <a:lumMod val="75000"/>
                              <a:lumOff val="25000"/>
                            </a:schemeClr>
                          </a:solidFill>
                          <a:effectLst/>
                          <a:latin typeface="Arial" panose="020B0604020202020204" pitchFamily="34" charset="0"/>
                          <a:ea typeface="ＭＳ Ｐゴシック" panose="020B0600070205080204" pitchFamily="50" charset="-128"/>
                        </a:rPr>
                        <a:t>　</a:t>
                      </a:r>
                      <a:r>
                        <a:rPr lang="en-US" sz="900" b="0" i="0" u="none" strike="noStrike" dirty="0">
                          <a:solidFill>
                            <a:schemeClr val="tx1">
                              <a:lumMod val="75000"/>
                              <a:lumOff val="25000"/>
                            </a:schemeClr>
                          </a:solidFill>
                          <a:effectLst/>
                          <a:latin typeface="Arial" panose="020B0604020202020204" pitchFamily="34" charset="0"/>
                          <a:ea typeface="ＭＳ Ｐゴシック" panose="020B0600070205080204" pitchFamily="50" charset="-128"/>
                        </a:rPr>
                        <a:t>Incomplete Sentences</a:t>
                      </a:r>
                    </a:p>
                  </a:txBody>
                  <a:tcPr marL="7339" marR="7339" marT="7339"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DDD9C4"/>
                    </a:solidFill>
                  </a:tcPr>
                </a:tc>
                <a:tc>
                  <a:txBody>
                    <a:bodyPr/>
                    <a:lstStyle/>
                    <a:p>
                      <a:pPr algn="l" fontAlgn="ctr"/>
                      <a:r>
                        <a:rPr lang="ja-JP" altLang="en-US" sz="900" b="0" i="0" u="none" strike="noStrike" dirty="0">
                          <a:solidFill>
                            <a:schemeClr val="tx1">
                              <a:lumMod val="75000"/>
                              <a:lumOff val="25000"/>
                            </a:schemeClr>
                          </a:solidFill>
                          <a:effectLst/>
                          <a:latin typeface="メイリオ" panose="020B0604030504040204" pitchFamily="50" charset="-128"/>
                          <a:ea typeface="メイリオ" panose="020B0604030504040204" pitchFamily="50" charset="-128"/>
                        </a:rPr>
                        <a:t> 短文穴埋め問題</a:t>
                      </a:r>
                      <a:endParaRPr lang="ja-JP" altLang="en-US" sz="900" b="0" i="0" u="none" strike="noStrike" dirty="0">
                        <a:solidFill>
                          <a:schemeClr val="tx1">
                            <a:lumMod val="75000"/>
                            <a:lumOff val="25000"/>
                          </a:schemeClr>
                        </a:solidFill>
                        <a:effectLst/>
                        <a:latin typeface="Arial" panose="020B0604020202020204" pitchFamily="34" charset="0"/>
                        <a:ea typeface="ＭＳ Ｐゴシック" panose="020B0600070205080204" pitchFamily="50" charset="-128"/>
                      </a:endParaRPr>
                    </a:p>
                  </a:txBody>
                  <a:tcPr marL="7339" marR="7339" marT="7339"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DDD9C4"/>
                    </a:solidFill>
                  </a:tcPr>
                </a:tc>
                <a:tc>
                  <a:txBody>
                    <a:bodyPr/>
                    <a:lstStyle/>
                    <a:p>
                      <a:pPr algn="ctr" fontAlgn="ctr"/>
                      <a:r>
                        <a:rPr lang="en-US" altLang="ja-JP" sz="900" b="0" i="0" u="none" strike="noStrike" dirty="0">
                          <a:solidFill>
                            <a:schemeClr val="tx1">
                              <a:lumMod val="75000"/>
                              <a:lumOff val="25000"/>
                            </a:schemeClr>
                          </a:solidFill>
                          <a:effectLst/>
                          <a:latin typeface="Arial" panose="020B0604020202020204" pitchFamily="34" charset="0"/>
                          <a:ea typeface="ＭＳ Ｐゴシック" panose="020B0600070205080204" pitchFamily="50" charset="-128"/>
                        </a:rPr>
                        <a:t>7</a:t>
                      </a:r>
                    </a:p>
                  </a:txBody>
                  <a:tcPr marL="7339" marR="7339" marT="7339"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DDD9C4"/>
                    </a:solidFill>
                  </a:tcPr>
                </a:tc>
                <a:extLst>
                  <a:ext uri="{0D108BD9-81ED-4DB2-BD59-A6C34878D82A}">
                    <a16:rowId xmlns:a16="http://schemas.microsoft.com/office/drawing/2014/main" val="10013"/>
                  </a:ext>
                </a:extLst>
              </a:tr>
              <a:tr h="183466">
                <a:tc vMerge="1">
                  <a:txBody>
                    <a:bodyPr/>
                    <a:lstStyle/>
                    <a:p>
                      <a:endParaRPr kumimoji="1" lang="ja-JP" altLang="en-US"/>
                    </a:p>
                  </a:txBody>
                  <a:tcPr/>
                </a:tc>
                <a:tc>
                  <a:txBody>
                    <a:bodyPr/>
                    <a:lstStyle/>
                    <a:p>
                      <a:pPr algn="l" fontAlgn="ctr"/>
                      <a:r>
                        <a:rPr lang="ja-JP" altLang="en-US" sz="900" b="0" i="0" u="none" strike="noStrike" dirty="0">
                          <a:solidFill>
                            <a:schemeClr val="tx1">
                              <a:lumMod val="75000"/>
                              <a:lumOff val="25000"/>
                            </a:schemeClr>
                          </a:solidFill>
                          <a:effectLst/>
                          <a:latin typeface="Arial" panose="020B0604020202020204" pitchFamily="34" charset="0"/>
                          <a:ea typeface="ＭＳ Ｐゴシック" panose="020B0600070205080204" pitchFamily="50" charset="-128"/>
                        </a:rPr>
                        <a:t>　</a:t>
                      </a:r>
                      <a:r>
                        <a:rPr lang="en-US" sz="900" b="0" i="0" u="none" strike="noStrike" dirty="0">
                          <a:solidFill>
                            <a:schemeClr val="tx1">
                              <a:lumMod val="75000"/>
                              <a:lumOff val="25000"/>
                            </a:schemeClr>
                          </a:solidFill>
                          <a:effectLst/>
                          <a:latin typeface="Arial" panose="020B0604020202020204" pitchFamily="34" charset="0"/>
                          <a:ea typeface="ＭＳ Ｐゴシック" panose="020B0600070205080204" pitchFamily="50" charset="-128"/>
                        </a:rPr>
                        <a:t>Text Completion</a:t>
                      </a:r>
                    </a:p>
                  </a:txBody>
                  <a:tcPr marL="7339" marR="7339" marT="7339"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DDD9C4"/>
                    </a:solidFill>
                  </a:tcPr>
                </a:tc>
                <a:tc>
                  <a:txBody>
                    <a:bodyPr/>
                    <a:lstStyle/>
                    <a:p>
                      <a:pPr algn="l" fontAlgn="ctr"/>
                      <a:r>
                        <a:rPr lang="ja-JP" altLang="en-US" sz="900" b="0" i="0" u="none" strike="noStrike" dirty="0">
                          <a:solidFill>
                            <a:schemeClr val="tx1">
                              <a:lumMod val="75000"/>
                              <a:lumOff val="25000"/>
                            </a:schemeClr>
                          </a:solidFill>
                          <a:effectLst/>
                          <a:latin typeface="メイリオ" panose="020B0604030504040204" pitchFamily="50" charset="-128"/>
                          <a:ea typeface="メイリオ" panose="020B0604030504040204" pitchFamily="50" charset="-128"/>
                        </a:rPr>
                        <a:t> 長文穴埋め問題</a:t>
                      </a:r>
                      <a:endParaRPr lang="ja-JP" altLang="en-US" sz="900" b="0" i="0" u="none" strike="noStrike" dirty="0">
                        <a:solidFill>
                          <a:schemeClr val="tx1">
                            <a:lumMod val="75000"/>
                            <a:lumOff val="25000"/>
                          </a:schemeClr>
                        </a:solidFill>
                        <a:effectLst/>
                        <a:latin typeface="Arial" panose="020B0604020202020204" pitchFamily="34" charset="0"/>
                        <a:ea typeface="ＭＳ Ｐゴシック" panose="020B0600070205080204" pitchFamily="50" charset="-128"/>
                      </a:endParaRPr>
                    </a:p>
                  </a:txBody>
                  <a:tcPr marL="7339" marR="7339" marT="7339"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DDD9C4"/>
                    </a:solidFill>
                  </a:tcPr>
                </a:tc>
                <a:tc>
                  <a:txBody>
                    <a:bodyPr/>
                    <a:lstStyle/>
                    <a:p>
                      <a:pPr algn="ctr" fontAlgn="ctr"/>
                      <a:r>
                        <a:rPr lang="en-US" altLang="ja-JP" sz="900" b="0" i="0" u="none" strike="noStrike" dirty="0">
                          <a:solidFill>
                            <a:schemeClr val="tx1">
                              <a:lumMod val="75000"/>
                              <a:lumOff val="25000"/>
                            </a:schemeClr>
                          </a:solidFill>
                          <a:effectLst/>
                          <a:latin typeface="Arial" panose="020B0604020202020204" pitchFamily="34" charset="0"/>
                          <a:ea typeface="ＭＳ Ｐゴシック" panose="020B0600070205080204" pitchFamily="50" charset="-128"/>
                        </a:rPr>
                        <a:t>4</a:t>
                      </a:r>
                    </a:p>
                  </a:txBody>
                  <a:tcPr marL="7339" marR="7339" marT="7339"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DDD9C4"/>
                    </a:solidFill>
                  </a:tcPr>
                </a:tc>
                <a:extLst>
                  <a:ext uri="{0D108BD9-81ED-4DB2-BD59-A6C34878D82A}">
                    <a16:rowId xmlns:a16="http://schemas.microsoft.com/office/drawing/2014/main" val="10014"/>
                  </a:ext>
                </a:extLst>
              </a:tr>
              <a:tr h="183466">
                <a:tc vMerge="1">
                  <a:txBody>
                    <a:bodyPr/>
                    <a:lstStyle/>
                    <a:p>
                      <a:endParaRPr kumimoji="1" lang="ja-JP" altLang="en-US"/>
                    </a:p>
                  </a:txBody>
                  <a:tcPr/>
                </a:tc>
                <a:tc>
                  <a:txBody>
                    <a:bodyPr/>
                    <a:lstStyle/>
                    <a:p>
                      <a:pPr algn="l" fontAlgn="ctr"/>
                      <a:r>
                        <a:rPr lang="ja-JP" altLang="en-US" sz="900" b="0" i="0" u="none" strike="noStrike" dirty="0">
                          <a:solidFill>
                            <a:schemeClr val="tx1">
                              <a:lumMod val="75000"/>
                              <a:lumOff val="25000"/>
                            </a:schemeClr>
                          </a:solidFill>
                          <a:effectLst/>
                          <a:latin typeface="Arial" panose="020B0604020202020204" pitchFamily="34" charset="0"/>
                          <a:ea typeface="ＭＳ Ｐゴシック" panose="020B0600070205080204" pitchFamily="50" charset="-128"/>
                        </a:rPr>
                        <a:t>　</a:t>
                      </a:r>
                      <a:r>
                        <a:rPr lang="en-US" sz="900" b="0" i="0" u="none" strike="noStrike" dirty="0">
                          <a:solidFill>
                            <a:schemeClr val="tx1">
                              <a:lumMod val="75000"/>
                              <a:lumOff val="25000"/>
                            </a:schemeClr>
                          </a:solidFill>
                          <a:effectLst/>
                          <a:latin typeface="Arial" panose="020B0604020202020204" pitchFamily="34" charset="0"/>
                          <a:ea typeface="ＭＳ Ｐゴシック" panose="020B0600070205080204" pitchFamily="50" charset="-128"/>
                        </a:rPr>
                        <a:t>Reading Comprehension</a:t>
                      </a:r>
                    </a:p>
                  </a:txBody>
                  <a:tcPr marL="7339" marR="7339" marT="7339"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DDD9C4"/>
                    </a:solidFill>
                  </a:tcPr>
                </a:tc>
                <a:tc>
                  <a:txBody>
                    <a:bodyPr/>
                    <a:lstStyle/>
                    <a:p>
                      <a:pPr algn="l" fontAlgn="ctr"/>
                      <a:r>
                        <a:rPr lang="ja-JP" altLang="en-US" sz="900" b="0" i="0" u="none" strike="noStrike" dirty="0">
                          <a:solidFill>
                            <a:schemeClr val="tx1">
                              <a:lumMod val="75000"/>
                              <a:lumOff val="25000"/>
                            </a:schemeClr>
                          </a:solidFill>
                          <a:effectLst/>
                          <a:latin typeface="メイリオ" panose="020B0604030504040204" pitchFamily="50" charset="-128"/>
                          <a:ea typeface="メイリオ" panose="020B0604030504040204" pitchFamily="50" charset="-128"/>
                        </a:rPr>
                        <a:t> 読解問題</a:t>
                      </a:r>
                      <a:endParaRPr lang="ja-JP" altLang="en-US" sz="900" b="0" i="0" u="none" strike="noStrike" dirty="0">
                        <a:solidFill>
                          <a:schemeClr val="tx1">
                            <a:lumMod val="75000"/>
                            <a:lumOff val="25000"/>
                          </a:schemeClr>
                        </a:solidFill>
                        <a:effectLst/>
                        <a:latin typeface="Arial" panose="020B0604020202020204" pitchFamily="34" charset="0"/>
                        <a:ea typeface="ＭＳ Ｐゴシック" panose="020B0600070205080204" pitchFamily="50" charset="-128"/>
                      </a:endParaRPr>
                    </a:p>
                  </a:txBody>
                  <a:tcPr marL="7339" marR="7339" marT="7339"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DDD9C4"/>
                    </a:solidFill>
                  </a:tcPr>
                </a:tc>
                <a:tc>
                  <a:txBody>
                    <a:bodyPr/>
                    <a:lstStyle/>
                    <a:p>
                      <a:pPr algn="ctr" fontAlgn="ctr"/>
                      <a:r>
                        <a:rPr lang="en-US" altLang="ja-JP" sz="900" b="0" i="0" u="none" strike="noStrike" dirty="0">
                          <a:solidFill>
                            <a:schemeClr val="tx1">
                              <a:lumMod val="75000"/>
                              <a:lumOff val="25000"/>
                            </a:schemeClr>
                          </a:solidFill>
                          <a:effectLst/>
                          <a:latin typeface="Arial" panose="020B0604020202020204" pitchFamily="34" charset="0"/>
                          <a:ea typeface="ＭＳ Ｐゴシック" panose="020B0600070205080204" pitchFamily="50" charset="-128"/>
                        </a:rPr>
                        <a:t>9</a:t>
                      </a:r>
                    </a:p>
                  </a:txBody>
                  <a:tcPr marL="7339" marR="7339" marT="7339"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DDD9C4"/>
                    </a:solidFill>
                  </a:tcPr>
                </a:tc>
                <a:extLst>
                  <a:ext uri="{0D108BD9-81ED-4DB2-BD59-A6C34878D82A}">
                    <a16:rowId xmlns:a16="http://schemas.microsoft.com/office/drawing/2014/main" val="10015"/>
                  </a:ext>
                </a:extLst>
              </a:tr>
            </a:tbl>
          </a:graphicData>
        </a:graphic>
      </p:graphicFrame>
      <p:sp>
        <p:nvSpPr>
          <p:cNvPr id="57" name="テキスト ボックス 56"/>
          <p:cNvSpPr txBox="1"/>
          <p:nvPr/>
        </p:nvSpPr>
        <p:spPr>
          <a:xfrm>
            <a:off x="618338" y="8188545"/>
            <a:ext cx="5653824" cy="513474"/>
          </a:xfrm>
          <a:prstGeom prst="rect">
            <a:avLst/>
          </a:prstGeom>
          <a:noFill/>
        </p:spPr>
        <p:txBody>
          <a:bodyPr wrap="square" rtlCol="0">
            <a:spAutoFit/>
          </a:bodyPr>
          <a:lstStyle/>
          <a:p>
            <a:r>
              <a:rPr lang="en-US" altLang="ja-JP" sz="684" dirty="0">
                <a:solidFill>
                  <a:schemeClr val="tx1">
                    <a:lumMod val="75000"/>
                    <a:lumOff val="25000"/>
                  </a:schemeClr>
                </a:solidFill>
                <a:latin typeface="Arial" panose="020B0604020202020204" pitchFamily="34" charset="0"/>
                <a:cs typeface="Arial" panose="020B0604020202020204" pitchFamily="34" charset="0"/>
              </a:rPr>
              <a:t>※</a:t>
            </a:r>
            <a:r>
              <a:rPr lang="ja-JP" altLang="en-US" sz="684" dirty="0">
                <a:solidFill>
                  <a:schemeClr val="tx1">
                    <a:lumMod val="75000"/>
                    <a:lumOff val="25000"/>
                  </a:schemeClr>
                </a:solidFill>
                <a:latin typeface="Arial" panose="020B0604020202020204" pitchFamily="34" charset="0"/>
                <a:cs typeface="Arial" panose="020B0604020202020204" pitchFamily="34" charset="0"/>
              </a:rPr>
              <a:t>同一名称パートの問題形式は同じです。</a:t>
            </a:r>
            <a:endParaRPr lang="en-US" altLang="ja-JP" sz="684" dirty="0">
              <a:solidFill>
                <a:schemeClr val="tx1">
                  <a:lumMod val="75000"/>
                  <a:lumOff val="25000"/>
                </a:schemeClr>
              </a:solidFill>
              <a:latin typeface="Arial" panose="020B0604020202020204" pitchFamily="34" charset="0"/>
              <a:cs typeface="Arial" panose="020B0604020202020204" pitchFamily="34" charset="0"/>
            </a:endParaRPr>
          </a:p>
          <a:p>
            <a:r>
              <a:rPr lang="en-US" altLang="ja-JP" sz="684" dirty="0">
                <a:solidFill>
                  <a:schemeClr val="tx1">
                    <a:lumMod val="75000"/>
                    <a:lumOff val="25000"/>
                  </a:schemeClr>
                </a:solidFill>
                <a:latin typeface="Arial" panose="020B0604020202020204" pitchFamily="34" charset="0"/>
                <a:cs typeface="Arial" panose="020B0604020202020204" pitchFamily="34" charset="0"/>
              </a:rPr>
              <a:t>※UNIT ONE</a:t>
            </a:r>
            <a:r>
              <a:rPr lang="ja-JP" altLang="en-US" sz="684" dirty="0">
                <a:solidFill>
                  <a:schemeClr val="tx1">
                    <a:lumMod val="75000"/>
                    <a:lumOff val="25000"/>
                  </a:schemeClr>
                </a:solidFill>
                <a:latin typeface="Arial" panose="020B0604020202020204" pitchFamily="34" charset="0"/>
                <a:cs typeface="Arial" panose="020B0604020202020204" pitchFamily="34" charset="0"/>
              </a:rPr>
              <a:t>で時間が余った状態で</a:t>
            </a:r>
            <a:r>
              <a:rPr lang="en-US" altLang="ja-JP" sz="684" dirty="0">
                <a:solidFill>
                  <a:schemeClr val="tx1">
                    <a:lumMod val="75000"/>
                    <a:lumOff val="25000"/>
                  </a:schemeClr>
                </a:solidFill>
                <a:latin typeface="Arial" panose="020B0604020202020204" pitchFamily="34" charset="0"/>
                <a:cs typeface="Arial" panose="020B0604020202020204" pitchFamily="34" charset="0"/>
              </a:rPr>
              <a:t>UNIT TWO</a:t>
            </a:r>
            <a:r>
              <a:rPr lang="ja-JP" altLang="en-US" sz="684" dirty="0">
                <a:solidFill>
                  <a:schemeClr val="tx1">
                    <a:lumMod val="75000"/>
                    <a:lumOff val="25000"/>
                  </a:schemeClr>
                </a:solidFill>
                <a:latin typeface="Arial" panose="020B0604020202020204" pitchFamily="34" charset="0"/>
                <a:cs typeface="Arial" panose="020B0604020202020204" pitchFamily="34" charset="0"/>
              </a:rPr>
              <a:t>に進んでも、</a:t>
            </a:r>
            <a:r>
              <a:rPr lang="en-US" altLang="ja-JP" sz="684" dirty="0">
                <a:solidFill>
                  <a:schemeClr val="tx1">
                    <a:lumMod val="75000"/>
                    <a:lumOff val="25000"/>
                  </a:schemeClr>
                </a:solidFill>
                <a:latin typeface="Arial" panose="020B0604020202020204" pitchFamily="34" charset="0"/>
                <a:cs typeface="Arial" panose="020B0604020202020204" pitchFamily="34" charset="0"/>
              </a:rPr>
              <a:t>UNIT ONE</a:t>
            </a:r>
            <a:r>
              <a:rPr lang="ja-JP" altLang="en-US" sz="684" dirty="0">
                <a:solidFill>
                  <a:schemeClr val="tx1">
                    <a:lumMod val="75000"/>
                    <a:lumOff val="25000"/>
                  </a:schemeClr>
                </a:solidFill>
                <a:latin typeface="Arial" panose="020B0604020202020204" pitchFamily="34" charset="0"/>
                <a:cs typeface="Arial" panose="020B0604020202020204" pitchFamily="34" charset="0"/>
              </a:rPr>
              <a:t>の余り時間は</a:t>
            </a:r>
            <a:r>
              <a:rPr lang="en-US" altLang="ja-JP" sz="684" dirty="0">
                <a:solidFill>
                  <a:schemeClr val="tx1">
                    <a:lumMod val="75000"/>
                    <a:lumOff val="25000"/>
                  </a:schemeClr>
                </a:solidFill>
                <a:latin typeface="Arial" panose="020B0604020202020204" pitchFamily="34" charset="0"/>
                <a:cs typeface="Arial" panose="020B0604020202020204" pitchFamily="34" charset="0"/>
              </a:rPr>
              <a:t>UNIT TWO</a:t>
            </a:r>
            <a:r>
              <a:rPr lang="ja-JP" altLang="en-US" sz="684" dirty="0">
                <a:solidFill>
                  <a:schemeClr val="tx1">
                    <a:lumMod val="75000"/>
                    <a:lumOff val="25000"/>
                  </a:schemeClr>
                </a:solidFill>
                <a:latin typeface="Arial" panose="020B0604020202020204" pitchFamily="34" charset="0"/>
                <a:cs typeface="Arial" panose="020B0604020202020204" pitchFamily="34" charset="0"/>
              </a:rPr>
              <a:t>に繰り越されません。</a:t>
            </a:r>
            <a:endParaRPr lang="en-US" altLang="ja-JP" sz="684" dirty="0">
              <a:solidFill>
                <a:schemeClr val="tx1">
                  <a:lumMod val="75000"/>
                  <a:lumOff val="25000"/>
                </a:schemeClr>
              </a:solidFill>
              <a:latin typeface="Arial" panose="020B0604020202020204" pitchFamily="34" charset="0"/>
              <a:cs typeface="Arial" panose="020B0604020202020204" pitchFamily="34" charset="0"/>
            </a:endParaRPr>
          </a:p>
          <a:p>
            <a:r>
              <a:rPr lang="en-US" altLang="ja-JP" sz="684" dirty="0">
                <a:solidFill>
                  <a:schemeClr val="tx1">
                    <a:lumMod val="75000"/>
                    <a:lumOff val="25000"/>
                  </a:schemeClr>
                </a:solidFill>
                <a:latin typeface="Arial" panose="020B0604020202020204" pitchFamily="34" charset="0"/>
                <a:cs typeface="Arial" panose="020B0604020202020204" pitchFamily="34" charset="0"/>
              </a:rPr>
              <a:t>※</a:t>
            </a:r>
            <a:r>
              <a:rPr lang="ja-JP" altLang="en-US" sz="684" b="1" dirty="0">
                <a:solidFill>
                  <a:srgbClr val="FF0000"/>
                </a:solidFill>
                <a:latin typeface="Arial" panose="020B0604020202020204" pitchFamily="34" charset="0"/>
                <a:cs typeface="Arial" panose="020B0604020202020204" pitchFamily="34" charset="0"/>
              </a:rPr>
              <a:t>リーディングセクションでは（リスニングセクションは不可）、</a:t>
            </a:r>
            <a:r>
              <a:rPr lang="ja-JP" altLang="en-US" sz="684" dirty="0">
                <a:solidFill>
                  <a:schemeClr val="tx1">
                    <a:lumMod val="75000"/>
                    <a:lumOff val="25000"/>
                  </a:schemeClr>
                </a:solidFill>
                <a:latin typeface="Arial" panose="020B0604020202020204" pitchFamily="34" charset="0"/>
                <a:cs typeface="Arial" panose="020B0604020202020204" pitchFamily="34" charset="0"/>
              </a:rPr>
              <a:t>各</a:t>
            </a:r>
            <a:r>
              <a:rPr lang="en-US" altLang="ja-JP" sz="684" dirty="0">
                <a:solidFill>
                  <a:schemeClr val="tx1">
                    <a:lumMod val="75000"/>
                    <a:lumOff val="25000"/>
                  </a:schemeClr>
                </a:solidFill>
                <a:latin typeface="Arial" panose="020B0604020202020204" pitchFamily="34" charset="0"/>
                <a:cs typeface="Arial" panose="020B0604020202020204" pitchFamily="34" charset="0"/>
              </a:rPr>
              <a:t>UNIT</a:t>
            </a:r>
            <a:r>
              <a:rPr lang="ja-JP" altLang="en-US" sz="684" dirty="0">
                <a:solidFill>
                  <a:schemeClr val="tx1">
                    <a:lumMod val="75000"/>
                    <a:lumOff val="25000"/>
                  </a:schemeClr>
                </a:solidFill>
                <a:latin typeface="Arial" panose="020B0604020202020204" pitchFamily="34" charset="0"/>
                <a:cs typeface="Arial" panose="020B0604020202020204" pitchFamily="34" charset="0"/>
              </a:rPr>
              <a:t>のテスト時間内であれば、一度解答した問題の確認・修正等が可能です。</a:t>
            </a:r>
            <a:endParaRPr lang="en-US" altLang="ja-JP" sz="684" dirty="0">
              <a:solidFill>
                <a:schemeClr val="tx1">
                  <a:lumMod val="75000"/>
                  <a:lumOff val="25000"/>
                </a:schemeClr>
              </a:solidFill>
              <a:latin typeface="Arial" panose="020B0604020202020204" pitchFamily="34" charset="0"/>
              <a:cs typeface="Arial" panose="020B0604020202020204" pitchFamily="34" charset="0"/>
            </a:endParaRPr>
          </a:p>
          <a:p>
            <a:r>
              <a:rPr lang="ja-JP" altLang="en-US" sz="684" dirty="0">
                <a:solidFill>
                  <a:schemeClr val="tx1">
                    <a:lumMod val="75000"/>
                    <a:lumOff val="25000"/>
                  </a:schemeClr>
                </a:solidFill>
                <a:latin typeface="Arial" panose="020B0604020202020204" pitchFamily="34" charset="0"/>
                <a:cs typeface="Arial" panose="020B0604020202020204" pitchFamily="34" charset="0"/>
              </a:rPr>
              <a:t>　 ただし、</a:t>
            </a:r>
            <a:r>
              <a:rPr lang="en-US" altLang="ja-JP" sz="684" dirty="0">
                <a:solidFill>
                  <a:schemeClr val="tx1">
                    <a:lumMod val="75000"/>
                    <a:lumOff val="25000"/>
                  </a:schemeClr>
                </a:solidFill>
                <a:latin typeface="Arial" panose="020B0604020202020204" pitchFamily="34" charset="0"/>
                <a:cs typeface="Arial" panose="020B0604020202020204" pitchFamily="34" charset="0"/>
              </a:rPr>
              <a:t>UNIT TWO</a:t>
            </a:r>
            <a:r>
              <a:rPr lang="ja-JP" altLang="en-US" sz="684" dirty="0">
                <a:solidFill>
                  <a:schemeClr val="tx1">
                    <a:lumMod val="75000"/>
                    <a:lumOff val="25000"/>
                  </a:schemeClr>
                </a:solidFill>
                <a:latin typeface="Arial" panose="020B0604020202020204" pitchFamily="34" charset="0"/>
                <a:cs typeface="Arial" panose="020B0604020202020204" pitchFamily="34" charset="0"/>
              </a:rPr>
              <a:t>に進んだ後、</a:t>
            </a:r>
            <a:r>
              <a:rPr lang="en-US" altLang="ja-JP" sz="684" dirty="0">
                <a:solidFill>
                  <a:schemeClr val="tx1">
                    <a:lumMod val="75000"/>
                    <a:lumOff val="25000"/>
                  </a:schemeClr>
                </a:solidFill>
                <a:latin typeface="Arial" panose="020B0604020202020204" pitchFamily="34" charset="0"/>
                <a:cs typeface="Arial" panose="020B0604020202020204" pitchFamily="34" charset="0"/>
              </a:rPr>
              <a:t>UNIT ONE</a:t>
            </a:r>
            <a:r>
              <a:rPr lang="ja-JP" altLang="en-US" sz="684" dirty="0">
                <a:solidFill>
                  <a:schemeClr val="tx1">
                    <a:lumMod val="75000"/>
                    <a:lumOff val="25000"/>
                  </a:schemeClr>
                </a:solidFill>
                <a:latin typeface="Arial" panose="020B0604020202020204" pitchFamily="34" charset="0"/>
                <a:cs typeface="Arial" panose="020B0604020202020204" pitchFamily="34" charset="0"/>
              </a:rPr>
              <a:t>に戻ることはできません。</a:t>
            </a:r>
            <a:endParaRPr lang="en-US" altLang="ja-JP" sz="684" dirty="0">
              <a:solidFill>
                <a:schemeClr val="tx1">
                  <a:lumMod val="75000"/>
                  <a:lumOff val="25000"/>
                </a:schemeClr>
              </a:solidFill>
              <a:latin typeface="Arial" panose="020B0604020202020204" pitchFamily="34" charset="0"/>
              <a:cs typeface="Arial" panose="020B0604020202020204" pitchFamily="34" charset="0"/>
            </a:endParaRPr>
          </a:p>
        </p:txBody>
      </p:sp>
      <p:sp>
        <p:nvSpPr>
          <p:cNvPr id="44" name="テキスト ボックス 43"/>
          <p:cNvSpPr txBox="1"/>
          <p:nvPr/>
        </p:nvSpPr>
        <p:spPr>
          <a:xfrm>
            <a:off x="533071" y="2061361"/>
            <a:ext cx="5864686" cy="197618"/>
          </a:xfrm>
          <a:prstGeom prst="rect">
            <a:avLst/>
          </a:prstGeom>
          <a:noFill/>
        </p:spPr>
        <p:txBody>
          <a:bodyPr wrap="square" rtlCol="0">
            <a:spAutoFit/>
          </a:bodyPr>
          <a:lstStyle/>
          <a:p>
            <a:r>
              <a:rPr lang="en-US" altLang="ja-JP" sz="684" dirty="0">
                <a:solidFill>
                  <a:schemeClr val="tx1">
                    <a:lumMod val="75000"/>
                    <a:lumOff val="25000"/>
                  </a:schemeClr>
                </a:solidFill>
                <a:latin typeface="Arial" panose="020B0604020202020204" pitchFamily="34" charset="0"/>
                <a:cs typeface="Arial" panose="020B0604020202020204" pitchFamily="34" charset="0"/>
              </a:rPr>
              <a:t>※</a:t>
            </a:r>
            <a:r>
              <a:rPr lang="ja-JP" altLang="en-US" sz="684" dirty="0">
                <a:solidFill>
                  <a:schemeClr val="tx1">
                    <a:lumMod val="75000"/>
                    <a:lumOff val="25000"/>
                  </a:schemeClr>
                </a:solidFill>
                <a:latin typeface="Arial" panose="020B0604020202020204" pitchFamily="34" charset="0"/>
                <a:cs typeface="Arial" panose="020B0604020202020204" pitchFamily="34" charset="0"/>
              </a:rPr>
              <a:t>テスト画面上の名称は</a:t>
            </a:r>
            <a:r>
              <a:rPr lang="en-US" altLang="ja-JP" sz="684" i="1" dirty="0">
                <a:solidFill>
                  <a:schemeClr val="tx1">
                    <a:lumMod val="75000"/>
                    <a:lumOff val="25000"/>
                  </a:schemeClr>
                </a:solidFill>
                <a:latin typeface="Arial" panose="020B0604020202020204" pitchFamily="34" charset="0"/>
                <a:cs typeface="Arial" panose="020B0604020202020204" pitchFamily="34" charset="0"/>
              </a:rPr>
              <a:t>TOEIC</a:t>
            </a:r>
            <a:r>
              <a:rPr lang="ja-JP" altLang="en-US" sz="100" i="1" dirty="0">
                <a:solidFill>
                  <a:schemeClr val="tx1">
                    <a:lumMod val="75000"/>
                    <a:lumOff val="25000"/>
                  </a:schemeClr>
                </a:solidFill>
                <a:latin typeface="Arial" panose="020B0604020202020204" pitchFamily="34" charset="0"/>
                <a:cs typeface="Arial" panose="020B0604020202020204" pitchFamily="34" charset="0"/>
              </a:rPr>
              <a:t> </a:t>
            </a:r>
            <a:r>
              <a:rPr lang="en-US" altLang="ja-JP" sz="513" baseline="50000" dirty="0">
                <a:solidFill>
                  <a:schemeClr val="tx1">
                    <a:lumMod val="75000"/>
                    <a:lumOff val="25000"/>
                  </a:schemeClr>
                </a:solidFill>
                <a:latin typeface="Arial" panose="020B0604020202020204" pitchFamily="34" charset="0"/>
                <a:cs typeface="Arial" panose="020B0604020202020204" pitchFamily="34" charset="0"/>
              </a:rPr>
              <a:t>®</a:t>
            </a:r>
            <a:r>
              <a:rPr lang="en-US" altLang="ja-JP" sz="684" dirty="0">
                <a:solidFill>
                  <a:schemeClr val="tx1">
                    <a:lumMod val="75000"/>
                    <a:lumOff val="25000"/>
                  </a:schemeClr>
                </a:solidFill>
                <a:latin typeface="Arial" panose="020B0604020202020204" pitchFamily="34" charset="0"/>
                <a:cs typeface="Arial" panose="020B0604020202020204" pitchFamily="34" charset="0"/>
              </a:rPr>
              <a:t> Listening &amp; Reading Test Multi-Stage Adaptive Version</a:t>
            </a:r>
            <a:r>
              <a:rPr lang="ja-JP" altLang="en-US" sz="684" dirty="0">
                <a:solidFill>
                  <a:schemeClr val="tx1">
                    <a:lumMod val="75000"/>
                    <a:lumOff val="25000"/>
                  </a:schemeClr>
                </a:solidFill>
                <a:latin typeface="Arial" panose="020B0604020202020204" pitchFamily="34" charset="0"/>
                <a:cs typeface="Arial" panose="020B0604020202020204" pitchFamily="34" charset="0"/>
              </a:rPr>
              <a:t>になります。</a:t>
            </a:r>
            <a:endParaRPr lang="en-US" altLang="ja-JP" sz="684" dirty="0">
              <a:solidFill>
                <a:schemeClr val="tx1">
                  <a:lumMod val="75000"/>
                  <a:lumOff val="25000"/>
                </a:schemeClr>
              </a:solidFill>
              <a:latin typeface="Arial" panose="020B0604020202020204" pitchFamily="34" charset="0"/>
              <a:cs typeface="Arial" panose="020B0604020202020204" pitchFamily="34" charset="0"/>
            </a:endParaRPr>
          </a:p>
        </p:txBody>
      </p:sp>
      <p:sp>
        <p:nvSpPr>
          <p:cNvPr id="2" name="正方形/長方形 1"/>
          <p:cNvSpPr/>
          <p:nvPr/>
        </p:nvSpPr>
        <p:spPr>
          <a:xfrm>
            <a:off x="279400" y="3957807"/>
            <a:ext cx="6324600" cy="607047"/>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539"/>
          </a:p>
        </p:txBody>
      </p:sp>
      <p:sp>
        <p:nvSpPr>
          <p:cNvPr id="45" name="テキスト ボックス 44"/>
          <p:cNvSpPr txBox="1"/>
          <p:nvPr/>
        </p:nvSpPr>
        <p:spPr>
          <a:xfrm>
            <a:off x="279401" y="3994883"/>
            <a:ext cx="6324600" cy="553037"/>
          </a:xfrm>
          <a:prstGeom prst="rect">
            <a:avLst/>
          </a:prstGeom>
          <a:noFill/>
        </p:spPr>
        <p:txBody>
          <a:bodyPr wrap="square" rtlCol="0">
            <a:spAutoFit/>
          </a:bodyPr>
          <a:lstStyle/>
          <a:p>
            <a:r>
              <a:rPr lang="en-US" altLang="ja-JP" sz="684" i="1" dirty="0">
                <a:solidFill>
                  <a:schemeClr val="bg1"/>
                </a:solidFill>
                <a:latin typeface="Arial" panose="020B0604020202020204" pitchFamily="34" charset="0"/>
                <a:cs typeface="Arial" panose="020B0604020202020204" pitchFamily="34" charset="0"/>
              </a:rPr>
              <a:t>TOEIC</a:t>
            </a:r>
            <a:r>
              <a:rPr lang="ja-JP" altLang="en-US" sz="100" i="1" dirty="0">
                <a:solidFill>
                  <a:schemeClr val="bg1"/>
                </a:solidFill>
                <a:latin typeface="Arial" panose="020B0604020202020204" pitchFamily="34" charset="0"/>
                <a:cs typeface="Arial" panose="020B0604020202020204" pitchFamily="34" charset="0"/>
              </a:rPr>
              <a:t> </a:t>
            </a:r>
            <a:r>
              <a:rPr lang="en-US" altLang="ja-JP" sz="513" baseline="50000" dirty="0">
                <a:solidFill>
                  <a:schemeClr val="bg1"/>
                </a:solidFill>
                <a:latin typeface="Arial" panose="020B0604020202020204" pitchFamily="34" charset="0"/>
                <a:cs typeface="Arial" panose="020B0604020202020204" pitchFamily="34" charset="0"/>
              </a:rPr>
              <a:t>®</a:t>
            </a:r>
            <a:r>
              <a:rPr lang="en-US" altLang="ja-JP" sz="684" dirty="0">
                <a:solidFill>
                  <a:schemeClr val="bg1"/>
                </a:solidFill>
                <a:latin typeface="Arial" panose="020B0604020202020204" pitchFamily="34" charset="0"/>
                <a:cs typeface="Arial" panose="020B0604020202020204" pitchFamily="34" charset="0"/>
              </a:rPr>
              <a:t> Listening &amp; Reading IP</a:t>
            </a:r>
            <a:r>
              <a:rPr lang="ja-JP" altLang="en-US" sz="684" dirty="0">
                <a:solidFill>
                  <a:schemeClr val="bg1"/>
                </a:solidFill>
                <a:latin typeface="Arial" panose="020B0604020202020204" pitchFamily="34" charset="0"/>
                <a:cs typeface="Arial" panose="020B0604020202020204" pitchFamily="34" charset="0"/>
              </a:rPr>
              <a:t>テスト（オンライン）では、</a:t>
            </a:r>
            <a:r>
              <a:rPr lang="en-US" altLang="ja-JP" sz="684" dirty="0">
                <a:solidFill>
                  <a:schemeClr val="bg1"/>
                </a:solidFill>
                <a:latin typeface="Arial" panose="020B0604020202020204" pitchFamily="34" charset="0"/>
                <a:cs typeface="Arial" panose="020B0604020202020204" pitchFamily="34" charset="0"/>
              </a:rPr>
              <a:t>CAT</a:t>
            </a:r>
            <a:r>
              <a:rPr lang="ja-JP" altLang="en-US" sz="684" dirty="0">
                <a:solidFill>
                  <a:schemeClr val="bg1"/>
                </a:solidFill>
                <a:latin typeface="Arial" panose="020B0604020202020204" pitchFamily="34" charset="0"/>
                <a:cs typeface="Arial" panose="020B0604020202020204" pitchFamily="34" charset="0"/>
              </a:rPr>
              <a:t>（</a:t>
            </a:r>
            <a:r>
              <a:rPr lang="en-US" altLang="ja-JP" sz="684" dirty="0">
                <a:solidFill>
                  <a:schemeClr val="bg1"/>
                </a:solidFill>
                <a:latin typeface="Arial" panose="020B0604020202020204" pitchFamily="34" charset="0"/>
                <a:cs typeface="Arial" panose="020B0604020202020204" pitchFamily="34" charset="0"/>
              </a:rPr>
              <a:t>Computer Adaptive Test</a:t>
            </a:r>
            <a:r>
              <a:rPr lang="ja-JP" altLang="en-US" sz="684" dirty="0">
                <a:solidFill>
                  <a:schemeClr val="bg1"/>
                </a:solidFill>
                <a:latin typeface="Arial" panose="020B0604020202020204" pitchFamily="34" charset="0"/>
                <a:cs typeface="Arial" panose="020B0604020202020204" pitchFamily="34" charset="0"/>
              </a:rPr>
              <a:t>）の仕組みを取り入れています。</a:t>
            </a:r>
          </a:p>
          <a:p>
            <a:endParaRPr lang="en-US" altLang="ja-JP" sz="257" dirty="0">
              <a:solidFill>
                <a:schemeClr val="bg1"/>
              </a:solidFill>
              <a:latin typeface="Arial" panose="020B0604020202020204" pitchFamily="34" charset="0"/>
              <a:cs typeface="Arial" panose="020B0604020202020204" pitchFamily="34" charset="0"/>
            </a:endParaRPr>
          </a:p>
          <a:p>
            <a:r>
              <a:rPr lang="ja-JP" altLang="en-US" sz="684" dirty="0">
                <a:solidFill>
                  <a:schemeClr val="bg1"/>
                </a:solidFill>
                <a:latin typeface="Arial" panose="020B0604020202020204" pitchFamily="34" charset="0"/>
                <a:cs typeface="Arial" panose="020B0604020202020204" pitchFamily="34" charset="0"/>
              </a:rPr>
              <a:t>◆</a:t>
            </a:r>
            <a:r>
              <a:rPr lang="en-US" altLang="ja-JP" sz="684" dirty="0">
                <a:solidFill>
                  <a:schemeClr val="bg1"/>
                </a:solidFill>
                <a:latin typeface="Arial" panose="020B0604020202020204" pitchFamily="34" charset="0"/>
                <a:cs typeface="Arial" panose="020B0604020202020204" pitchFamily="34" charset="0"/>
              </a:rPr>
              <a:t>CAT</a:t>
            </a:r>
            <a:r>
              <a:rPr lang="ja-JP" altLang="en-US" sz="684" dirty="0">
                <a:solidFill>
                  <a:schemeClr val="bg1"/>
                </a:solidFill>
                <a:latin typeface="Arial" panose="020B0604020202020204" pitchFamily="34" charset="0"/>
                <a:cs typeface="Arial" panose="020B0604020202020204" pitchFamily="34" charset="0"/>
              </a:rPr>
              <a:t>（</a:t>
            </a:r>
            <a:r>
              <a:rPr lang="en-US" altLang="ja-JP" sz="684" dirty="0">
                <a:solidFill>
                  <a:schemeClr val="bg1"/>
                </a:solidFill>
                <a:latin typeface="Arial" panose="020B0604020202020204" pitchFamily="34" charset="0"/>
                <a:cs typeface="Arial" panose="020B0604020202020204" pitchFamily="34" charset="0"/>
              </a:rPr>
              <a:t>Computer Adaptive Test</a:t>
            </a:r>
            <a:r>
              <a:rPr lang="ja-JP" altLang="en-US" sz="684" dirty="0">
                <a:solidFill>
                  <a:schemeClr val="bg1"/>
                </a:solidFill>
                <a:latin typeface="Arial" panose="020B0604020202020204" pitchFamily="34" charset="0"/>
                <a:cs typeface="Arial" panose="020B0604020202020204" pitchFamily="34" charset="0"/>
              </a:rPr>
              <a:t>）とは</a:t>
            </a:r>
            <a:endParaRPr lang="en-US" altLang="ja-JP" sz="684" dirty="0">
              <a:solidFill>
                <a:schemeClr val="bg1"/>
              </a:solidFill>
              <a:latin typeface="Arial" panose="020B0604020202020204" pitchFamily="34" charset="0"/>
              <a:cs typeface="Arial" panose="020B0604020202020204" pitchFamily="34" charset="0"/>
            </a:endParaRPr>
          </a:p>
          <a:p>
            <a:r>
              <a:rPr lang="ja-JP" altLang="en-US" sz="684" dirty="0">
                <a:solidFill>
                  <a:schemeClr val="bg1"/>
                </a:solidFill>
                <a:latin typeface="Arial" panose="020B0604020202020204" pitchFamily="34" charset="0"/>
                <a:cs typeface="Arial" panose="020B0604020202020204" pitchFamily="34" charset="0"/>
              </a:rPr>
              <a:t>　受験者の能力に合わせて、出題するテスト問題を変化させていく適応型のテストシステムです。</a:t>
            </a:r>
            <a:r>
              <a:rPr lang="en-US" altLang="ja-JP" sz="684" dirty="0">
                <a:solidFill>
                  <a:schemeClr val="bg1"/>
                </a:solidFill>
                <a:latin typeface="Arial" panose="020B0604020202020204" pitchFamily="34" charset="0"/>
                <a:cs typeface="Arial" panose="020B0604020202020204" pitchFamily="34" charset="0"/>
              </a:rPr>
              <a:t>CAT</a:t>
            </a:r>
            <a:r>
              <a:rPr lang="ja-JP" altLang="en-US" sz="684" dirty="0">
                <a:solidFill>
                  <a:schemeClr val="bg1"/>
                </a:solidFill>
                <a:latin typeface="Arial" panose="020B0604020202020204" pitchFamily="34" charset="0"/>
                <a:cs typeface="Arial" panose="020B0604020202020204" pitchFamily="34" charset="0"/>
              </a:rPr>
              <a:t>では、各受験者の能力に応じた難易度の問題のみを用いて</a:t>
            </a:r>
            <a:endParaRPr lang="en-US" altLang="ja-JP" sz="684" dirty="0">
              <a:solidFill>
                <a:schemeClr val="bg1"/>
              </a:solidFill>
              <a:latin typeface="Arial" panose="020B0604020202020204" pitchFamily="34" charset="0"/>
              <a:cs typeface="Arial" panose="020B0604020202020204" pitchFamily="34" charset="0"/>
            </a:endParaRPr>
          </a:p>
          <a:p>
            <a:r>
              <a:rPr lang="ja-JP" altLang="en-US" sz="684" dirty="0">
                <a:solidFill>
                  <a:schemeClr val="bg1"/>
                </a:solidFill>
                <a:latin typeface="Arial" panose="020B0604020202020204" pitchFamily="34" charset="0"/>
                <a:cs typeface="Arial" panose="020B0604020202020204" pitchFamily="34" charset="0"/>
              </a:rPr>
              <a:t>　能力測定が行われます。そのため、一般的に、紙で実施されるテストよりも少ない問題数（</a:t>
            </a:r>
            <a:r>
              <a:rPr lang="en-US" altLang="ja-JP" sz="684" dirty="0">
                <a:solidFill>
                  <a:schemeClr val="bg1"/>
                </a:solidFill>
                <a:latin typeface="Arial" panose="020B0604020202020204" pitchFamily="34" charset="0"/>
                <a:cs typeface="Arial" panose="020B0604020202020204" pitchFamily="34" charset="0"/>
              </a:rPr>
              <a:t>=</a:t>
            </a:r>
            <a:r>
              <a:rPr lang="ja-JP" altLang="en-US" sz="684" dirty="0">
                <a:solidFill>
                  <a:schemeClr val="bg1"/>
                </a:solidFill>
                <a:latin typeface="Arial" panose="020B0604020202020204" pitchFamily="34" charset="0"/>
                <a:cs typeface="Arial" panose="020B0604020202020204" pitchFamily="34" charset="0"/>
              </a:rPr>
              <a:t>短時間）で受験者の能力（スコア）を算出することが可能になります。</a:t>
            </a:r>
            <a:endParaRPr lang="en-US" altLang="ja-JP" sz="684" dirty="0">
              <a:solidFill>
                <a:schemeClr val="bg1"/>
              </a:solidFill>
              <a:latin typeface="Arial" panose="020B0604020202020204" pitchFamily="34" charset="0"/>
              <a:cs typeface="Arial" panose="020B0604020202020204" pitchFamily="34" charset="0"/>
            </a:endParaRPr>
          </a:p>
        </p:txBody>
      </p:sp>
      <p:sp>
        <p:nvSpPr>
          <p:cNvPr id="51" name="正方形/長方形 50"/>
          <p:cNvSpPr/>
          <p:nvPr/>
        </p:nvSpPr>
        <p:spPr>
          <a:xfrm>
            <a:off x="279399" y="4970913"/>
            <a:ext cx="6324601" cy="281713"/>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539"/>
          </a:p>
        </p:txBody>
      </p:sp>
      <p:sp>
        <p:nvSpPr>
          <p:cNvPr id="52" name="テキスト ボックス 51"/>
          <p:cNvSpPr txBox="1"/>
          <p:nvPr/>
        </p:nvSpPr>
        <p:spPr>
          <a:xfrm>
            <a:off x="279399" y="4978152"/>
            <a:ext cx="6324601" cy="302903"/>
          </a:xfrm>
          <a:prstGeom prst="rect">
            <a:avLst/>
          </a:prstGeom>
          <a:noFill/>
        </p:spPr>
        <p:txBody>
          <a:bodyPr wrap="square" rtlCol="0">
            <a:spAutoFit/>
          </a:bodyPr>
          <a:lstStyle/>
          <a:p>
            <a:r>
              <a:rPr lang="en-US" altLang="ja-JP" sz="684" i="1" dirty="0">
                <a:solidFill>
                  <a:schemeClr val="bg1"/>
                </a:solidFill>
                <a:latin typeface="Arial" panose="020B0604020202020204" pitchFamily="34" charset="0"/>
                <a:cs typeface="Arial" panose="020B0604020202020204" pitchFamily="34" charset="0"/>
              </a:rPr>
              <a:t>TOEIC</a:t>
            </a:r>
            <a:r>
              <a:rPr lang="ja-JP" altLang="en-US" sz="100" i="1" dirty="0">
                <a:solidFill>
                  <a:schemeClr val="bg1"/>
                </a:solidFill>
                <a:latin typeface="Arial" panose="020B0604020202020204" pitchFamily="34" charset="0"/>
                <a:cs typeface="Arial" panose="020B0604020202020204" pitchFamily="34" charset="0"/>
              </a:rPr>
              <a:t> </a:t>
            </a:r>
            <a:r>
              <a:rPr lang="en-US" altLang="ja-JP" sz="513" baseline="50000" dirty="0">
                <a:solidFill>
                  <a:schemeClr val="bg1"/>
                </a:solidFill>
                <a:latin typeface="Arial" panose="020B0604020202020204" pitchFamily="34" charset="0"/>
                <a:cs typeface="Arial" panose="020B0604020202020204" pitchFamily="34" charset="0"/>
              </a:rPr>
              <a:t>®</a:t>
            </a:r>
            <a:r>
              <a:rPr lang="en-US" altLang="ja-JP" sz="684" dirty="0">
                <a:solidFill>
                  <a:schemeClr val="bg1"/>
                </a:solidFill>
                <a:latin typeface="Arial" panose="020B0604020202020204" pitchFamily="34" charset="0"/>
                <a:cs typeface="Arial" panose="020B0604020202020204" pitchFamily="34" charset="0"/>
              </a:rPr>
              <a:t> Listening &amp; Reading IP</a:t>
            </a:r>
            <a:r>
              <a:rPr lang="ja-JP" altLang="en-US" sz="684" dirty="0">
                <a:solidFill>
                  <a:schemeClr val="bg1"/>
                </a:solidFill>
                <a:latin typeface="Arial" panose="020B0604020202020204" pitchFamily="34" charset="0"/>
                <a:cs typeface="Arial" panose="020B0604020202020204" pitchFamily="34" charset="0"/>
              </a:rPr>
              <a:t>テスト（オンライン）では、リスニング・リーディング各セクションについて、</a:t>
            </a:r>
            <a:r>
              <a:rPr lang="en-US" altLang="ja-JP" sz="684" b="1" dirty="0">
                <a:solidFill>
                  <a:schemeClr val="bg1"/>
                </a:solidFill>
                <a:latin typeface="Arial" panose="020B0604020202020204" pitchFamily="34" charset="0"/>
                <a:cs typeface="Arial" panose="020B0604020202020204" pitchFamily="34" charset="0"/>
              </a:rPr>
              <a:t>UNIT ONE</a:t>
            </a:r>
            <a:r>
              <a:rPr lang="ja-JP" altLang="en-US" sz="684" dirty="0">
                <a:solidFill>
                  <a:schemeClr val="bg1"/>
                </a:solidFill>
                <a:latin typeface="Arial" panose="020B0604020202020204" pitchFamily="34" charset="0"/>
                <a:cs typeface="Arial" panose="020B0604020202020204" pitchFamily="34" charset="0"/>
              </a:rPr>
              <a:t>で共通の問題セット（</a:t>
            </a:r>
            <a:r>
              <a:rPr lang="en-US" altLang="ja-JP" sz="684" dirty="0">
                <a:solidFill>
                  <a:schemeClr val="bg1"/>
                </a:solidFill>
                <a:latin typeface="Arial" panose="020B0604020202020204" pitchFamily="34" charset="0"/>
                <a:cs typeface="Arial" panose="020B0604020202020204" pitchFamily="34" charset="0"/>
              </a:rPr>
              <a:t>25</a:t>
            </a:r>
            <a:r>
              <a:rPr lang="ja-JP" altLang="en-US" sz="684" dirty="0">
                <a:solidFill>
                  <a:schemeClr val="bg1"/>
                </a:solidFill>
                <a:latin typeface="Arial" panose="020B0604020202020204" pitchFamily="34" charset="0"/>
                <a:cs typeface="Arial" panose="020B0604020202020204" pitchFamily="34" charset="0"/>
              </a:rPr>
              <a:t>問）が出題され、</a:t>
            </a:r>
            <a:r>
              <a:rPr lang="en-US" altLang="ja-JP" sz="684" b="1" dirty="0">
                <a:solidFill>
                  <a:schemeClr val="bg1"/>
                </a:solidFill>
                <a:latin typeface="Arial" panose="020B0604020202020204" pitchFamily="34" charset="0"/>
                <a:cs typeface="Arial" panose="020B0604020202020204" pitchFamily="34" charset="0"/>
              </a:rPr>
              <a:t>UNIT TWO</a:t>
            </a:r>
            <a:r>
              <a:rPr lang="ja-JP" altLang="en-US" sz="684" dirty="0">
                <a:solidFill>
                  <a:schemeClr val="bg1"/>
                </a:solidFill>
                <a:latin typeface="Arial" panose="020B0604020202020204" pitchFamily="34" charset="0"/>
                <a:cs typeface="Arial" panose="020B0604020202020204" pitchFamily="34" charset="0"/>
              </a:rPr>
              <a:t>で、</a:t>
            </a:r>
            <a:r>
              <a:rPr lang="en-US" altLang="ja-JP" sz="684" dirty="0">
                <a:solidFill>
                  <a:schemeClr val="bg1"/>
                </a:solidFill>
                <a:latin typeface="Arial" panose="020B0604020202020204" pitchFamily="34" charset="0"/>
                <a:cs typeface="Arial" panose="020B0604020202020204" pitchFamily="34" charset="0"/>
              </a:rPr>
              <a:t>UNIT ONE</a:t>
            </a:r>
            <a:r>
              <a:rPr lang="ja-JP" altLang="en-US" sz="684" dirty="0">
                <a:solidFill>
                  <a:schemeClr val="bg1"/>
                </a:solidFill>
                <a:latin typeface="Arial" panose="020B0604020202020204" pitchFamily="34" charset="0"/>
                <a:cs typeface="Arial" panose="020B0604020202020204" pitchFamily="34" charset="0"/>
              </a:rPr>
              <a:t>の正誤状況に応じて、受験者ごとに異なる問題セット（</a:t>
            </a:r>
            <a:r>
              <a:rPr lang="en-US" altLang="ja-JP" sz="684" dirty="0">
                <a:solidFill>
                  <a:schemeClr val="bg1"/>
                </a:solidFill>
                <a:latin typeface="Arial" panose="020B0604020202020204" pitchFamily="34" charset="0"/>
                <a:cs typeface="Arial" panose="020B0604020202020204" pitchFamily="34" charset="0"/>
              </a:rPr>
              <a:t>20</a:t>
            </a:r>
            <a:r>
              <a:rPr lang="ja-JP" altLang="en-US" sz="684" dirty="0">
                <a:solidFill>
                  <a:schemeClr val="bg1"/>
                </a:solidFill>
                <a:latin typeface="Arial" panose="020B0604020202020204" pitchFamily="34" charset="0"/>
                <a:cs typeface="Arial" panose="020B0604020202020204" pitchFamily="34" charset="0"/>
              </a:rPr>
              <a:t>問）が出題されます。</a:t>
            </a:r>
            <a:endParaRPr lang="en-US" altLang="ja-JP" sz="684" dirty="0">
              <a:solidFill>
                <a:schemeClr val="bg1"/>
              </a:solidFill>
              <a:latin typeface="Arial" panose="020B0604020202020204" pitchFamily="34" charset="0"/>
              <a:cs typeface="Arial" panose="020B0604020202020204" pitchFamily="34" charset="0"/>
            </a:endParaRPr>
          </a:p>
        </p:txBody>
      </p:sp>
      <p:graphicFrame>
        <p:nvGraphicFramePr>
          <p:cNvPr id="3" name="表 2"/>
          <p:cNvGraphicFramePr>
            <a:graphicFrameLocks noGrp="1"/>
          </p:cNvGraphicFramePr>
          <p:nvPr>
            <p:extLst>
              <p:ext uri="{D42A27DB-BD31-4B8C-83A1-F6EECF244321}">
                <p14:modId xmlns:p14="http://schemas.microsoft.com/office/powerpoint/2010/main" val="3074773739"/>
              </p:ext>
            </p:extLst>
          </p:nvPr>
        </p:nvGraphicFramePr>
        <p:xfrm>
          <a:off x="297000" y="573918"/>
          <a:ext cx="6264000" cy="331886"/>
        </p:xfrm>
        <a:graphic>
          <a:graphicData uri="http://schemas.openxmlformats.org/drawingml/2006/table">
            <a:tbl>
              <a:tblPr firstRow="1" bandRow="1">
                <a:tableStyleId>{5C22544A-7EE6-4342-B048-85BDC9FD1C3A}</a:tableStyleId>
              </a:tblPr>
              <a:tblGrid>
                <a:gridCol w="1295616">
                  <a:extLst>
                    <a:ext uri="{9D8B030D-6E8A-4147-A177-3AD203B41FA5}">
                      <a16:colId xmlns:a16="http://schemas.microsoft.com/office/drawing/2014/main" val="20000"/>
                    </a:ext>
                  </a:extLst>
                </a:gridCol>
                <a:gridCol w="4968384">
                  <a:extLst>
                    <a:ext uri="{9D8B030D-6E8A-4147-A177-3AD203B41FA5}">
                      <a16:colId xmlns:a16="http://schemas.microsoft.com/office/drawing/2014/main" val="20001"/>
                    </a:ext>
                  </a:extLst>
                </a:gridCol>
              </a:tblGrid>
              <a:tr h="331886">
                <a:tc>
                  <a:txBody>
                    <a:bodyPr/>
                    <a:lstStyle/>
                    <a:p>
                      <a:pPr algn="ctr"/>
                      <a:r>
                        <a:rPr kumimoji="1" lang="ja-JP" altLang="en-US" sz="1400" b="1" dirty="0">
                          <a:solidFill>
                            <a:schemeClr val="bg1"/>
                          </a:solidFill>
                          <a:latin typeface="Meiryo UI" panose="020B0604030504040204" pitchFamily="50" charset="-128"/>
                          <a:ea typeface="Meiryo UI" panose="020B0604030504040204" pitchFamily="50" charset="-128"/>
                        </a:rPr>
                        <a:t>受験期間</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6CA6DB"/>
                    </a:solidFill>
                  </a:tcPr>
                </a:tc>
                <a:tc>
                  <a:txBody>
                    <a:bodyPr/>
                    <a:lstStyle/>
                    <a:p>
                      <a:pPr algn="ctr"/>
                      <a:r>
                        <a:rPr kumimoji="1" lang="en-US" altLang="ja-JP" dirty="0">
                          <a:solidFill>
                            <a:schemeClr val="tx1"/>
                          </a:solidFill>
                          <a:latin typeface="Meiryo UI" panose="020B0604030504040204" pitchFamily="50" charset="-128"/>
                          <a:ea typeface="Meiryo UI" panose="020B0604030504040204" pitchFamily="50" charset="-128"/>
                        </a:rPr>
                        <a:t>3</a:t>
                      </a:r>
                      <a:r>
                        <a:rPr kumimoji="1" lang="ja-JP" altLang="en-US" dirty="0">
                          <a:solidFill>
                            <a:schemeClr val="tx1"/>
                          </a:solidFill>
                          <a:latin typeface="Meiryo UI" panose="020B0604030504040204" pitchFamily="50" charset="-128"/>
                          <a:ea typeface="Meiryo UI" panose="020B0604030504040204" pitchFamily="50" charset="-128"/>
                        </a:rPr>
                        <a:t>月</a:t>
                      </a:r>
                      <a:r>
                        <a:rPr kumimoji="1" lang="en-US" altLang="ja-JP" dirty="0">
                          <a:solidFill>
                            <a:schemeClr val="tx1"/>
                          </a:solidFill>
                          <a:latin typeface="Meiryo UI" panose="020B0604030504040204" pitchFamily="50" charset="-128"/>
                          <a:ea typeface="Meiryo UI" panose="020B0604030504040204" pitchFamily="50" charset="-128"/>
                        </a:rPr>
                        <a:t>23</a:t>
                      </a:r>
                      <a:r>
                        <a:rPr kumimoji="1" lang="ja-JP" altLang="en-US" dirty="0">
                          <a:solidFill>
                            <a:schemeClr val="tx1"/>
                          </a:solidFill>
                          <a:latin typeface="Meiryo UI" panose="020B0604030504040204" pitchFamily="50" charset="-128"/>
                          <a:ea typeface="Meiryo UI" panose="020B0604030504040204" pitchFamily="50" charset="-128"/>
                        </a:rPr>
                        <a:t>日（水）</a:t>
                      </a:r>
                      <a:r>
                        <a:rPr kumimoji="1" lang="en-US" altLang="ja-JP" dirty="0">
                          <a:solidFill>
                            <a:schemeClr val="tx1"/>
                          </a:solidFill>
                          <a:latin typeface="Meiryo UI" panose="020B0604030504040204" pitchFamily="50" charset="-128"/>
                          <a:ea typeface="Meiryo UI" panose="020B0604030504040204" pitchFamily="50" charset="-128"/>
                        </a:rPr>
                        <a:t>00</a:t>
                      </a:r>
                      <a:r>
                        <a:rPr kumimoji="1" lang="ja-JP" altLang="en-US" dirty="0">
                          <a:solidFill>
                            <a:schemeClr val="tx1"/>
                          </a:solidFill>
                          <a:latin typeface="Meiryo UI" panose="020B0604030504040204" pitchFamily="50" charset="-128"/>
                          <a:ea typeface="Meiryo UI" panose="020B0604030504040204" pitchFamily="50" charset="-128"/>
                        </a:rPr>
                        <a:t>：</a:t>
                      </a:r>
                      <a:r>
                        <a:rPr kumimoji="1" lang="en-US" altLang="ja-JP" dirty="0">
                          <a:solidFill>
                            <a:schemeClr val="tx1"/>
                          </a:solidFill>
                          <a:latin typeface="Meiryo UI" panose="020B0604030504040204" pitchFamily="50" charset="-128"/>
                          <a:ea typeface="Meiryo UI" panose="020B0604030504040204" pitchFamily="50" charset="-128"/>
                        </a:rPr>
                        <a:t>00</a:t>
                      </a:r>
                      <a:r>
                        <a:rPr kumimoji="1" lang="ja-JP" altLang="en-US" dirty="0">
                          <a:solidFill>
                            <a:schemeClr val="tx1"/>
                          </a:solidFill>
                          <a:latin typeface="Meiryo UI" panose="020B0604030504040204" pitchFamily="50" charset="-128"/>
                          <a:ea typeface="Meiryo UI" panose="020B0604030504040204" pitchFamily="50" charset="-128"/>
                        </a:rPr>
                        <a:t>～</a:t>
                      </a:r>
                      <a:r>
                        <a:rPr kumimoji="1" lang="en-US" altLang="ja-JP" dirty="0">
                          <a:solidFill>
                            <a:schemeClr val="tx1"/>
                          </a:solidFill>
                          <a:latin typeface="Meiryo UI" panose="020B0604030504040204" pitchFamily="50" charset="-128"/>
                          <a:ea typeface="Meiryo UI" panose="020B0604030504040204" pitchFamily="50" charset="-128"/>
                        </a:rPr>
                        <a:t>3</a:t>
                      </a:r>
                      <a:r>
                        <a:rPr kumimoji="1" lang="ja-JP" altLang="en-US" dirty="0">
                          <a:solidFill>
                            <a:schemeClr val="tx1"/>
                          </a:solidFill>
                          <a:latin typeface="Meiryo UI" panose="020B0604030504040204" pitchFamily="50" charset="-128"/>
                          <a:ea typeface="Meiryo UI" panose="020B0604030504040204" pitchFamily="50" charset="-128"/>
                        </a:rPr>
                        <a:t>月</a:t>
                      </a:r>
                      <a:r>
                        <a:rPr kumimoji="1" lang="en-US" altLang="ja-JP" dirty="0">
                          <a:solidFill>
                            <a:schemeClr val="tx1"/>
                          </a:solidFill>
                          <a:latin typeface="Meiryo UI" panose="020B0604030504040204" pitchFamily="50" charset="-128"/>
                          <a:ea typeface="Meiryo UI" panose="020B0604030504040204" pitchFamily="50" charset="-128"/>
                        </a:rPr>
                        <a:t>29</a:t>
                      </a:r>
                      <a:r>
                        <a:rPr kumimoji="1" lang="ja-JP" altLang="en-US" dirty="0">
                          <a:solidFill>
                            <a:schemeClr val="tx1"/>
                          </a:solidFill>
                          <a:latin typeface="Meiryo UI" panose="020B0604030504040204" pitchFamily="50" charset="-128"/>
                          <a:ea typeface="Meiryo UI" panose="020B0604030504040204" pitchFamily="50" charset="-128"/>
                        </a:rPr>
                        <a:t>日（火）</a:t>
                      </a:r>
                      <a:r>
                        <a:rPr kumimoji="1" lang="en-US" altLang="ja-JP" dirty="0">
                          <a:solidFill>
                            <a:schemeClr val="tx1"/>
                          </a:solidFill>
                          <a:latin typeface="Meiryo UI" panose="020B0604030504040204" pitchFamily="50" charset="-128"/>
                          <a:ea typeface="Meiryo UI" panose="020B0604030504040204" pitchFamily="50" charset="-128"/>
                        </a:rPr>
                        <a:t>17</a:t>
                      </a:r>
                      <a:r>
                        <a:rPr kumimoji="1" lang="ja-JP" altLang="en-US" dirty="0">
                          <a:solidFill>
                            <a:schemeClr val="tx1"/>
                          </a:solidFill>
                          <a:latin typeface="Meiryo UI" panose="020B0604030504040204" pitchFamily="50" charset="-128"/>
                          <a:ea typeface="Meiryo UI" panose="020B0604030504040204" pitchFamily="50" charset="-128"/>
                        </a:rPr>
                        <a:t>：</a:t>
                      </a:r>
                      <a:r>
                        <a:rPr kumimoji="1" lang="en-US" altLang="ja-JP" dirty="0">
                          <a:solidFill>
                            <a:schemeClr val="tx1"/>
                          </a:solidFill>
                          <a:latin typeface="Meiryo UI" panose="020B0604030504040204" pitchFamily="50" charset="-128"/>
                          <a:ea typeface="Meiryo UI" panose="020B0604030504040204" pitchFamily="50" charset="-128"/>
                        </a:rPr>
                        <a:t>00</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
        <p:nvSpPr>
          <p:cNvPr id="54" name="テキスト ボックス 53"/>
          <p:cNvSpPr txBox="1"/>
          <p:nvPr/>
        </p:nvSpPr>
        <p:spPr>
          <a:xfrm>
            <a:off x="6589214" y="8837378"/>
            <a:ext cx="276038" cy="307777"/>
          </a:xfrm>
          <a:prstGeom prst="rect">
            <a:avLst/>
          </a:prstGeom>
          <a:noFill/>
        </p:spPr>
        <p:txBody>
          <a:bodyPr wrap="none" rtlCol="0">
            <a:spAutoFit/>
          </a:bodyPr>
          <a:lstStyle/>
          <a:p>
            <a:r>
              <a:rPr lang="en-US" altLang="ja-JP" sz="1400" dirty="0"/>
              <a:t>1</a:t>
            </a:r>
            <a:endParaRPr kumimoji="1" lang="ja-JP" altLang="en-US" sz="1400" dirty="0"/>
          </a:p>
        </p:txBody>
      </p:sp>
    </p:spTree>
    <p:extLst>
      <p:ext uri="{BB962C8B-B14F-4D97-AF65-F5344CB8AC3E}">
        <p14:creationId xmlns:p14="http://schemas.microsoft.com/office/powerpoint/2010/main" val="265728825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図 3"/>
          <p:cNvPicPr/>
          <p:nvPr/>
        </p:nvPicPr>
        <p:blipFill>
          <a:blip r:embed="rId3" cstate="print">
            <a:extLst>
              <a:ext uri="{28A0092B-C50C-407E-A947-70E740481C1C}">
                <a14:useLocalDpi xmlns:a14="http://schemas.microsoft.com/office/drawing/2010/main" val="0"/>
              </a:ext>
            </a:extLst>
          </a:blip>
          <a:stretch>
            <a:fillRect/>
          </a:stretch>
        </p:blipFill>
        <p:spPr>
          <a:xfrm>
            <a:off x="0" y="0"/>
            <a:ext cx="2346960" cy="457200"/>
          </a:xfrm>
          <a:prstGeom prst="rect">
            <a:avLst/>
          </a:prstGeom>
        </p:spPr>
      </p:pic>
      <p:grpSp>
        <p:nvGrpSpPr>
          <p:cNvPr id="28" name="グループ化 27"/>
          <p:cNvGrpSpPr/>
          <p:nvPr/>
        </p:nvGrpSpPr>
        <p:grpSpPr>
          <a:xfrm>
            <a:off x="6093046" y="0"/>
            <a:ext cx="764953" cy="246221"/>
            <a:chOff x="5940402" y="90100"/>
            <a:chExt cx="764953" cy="246221"/>
          </a:xfrm>
        </p:grpSpPr>
        <p:sp>
          <p:nvSpPr>
            <p:cNvPr id="7" name="正方形/長方形 6"/>
            <p:cNvSpPr/>
            <p:nvPr/>
          </p:nvSpPr>
          <p:spPr>
            <a:xfrm>
              <a:off x="5950627" y="134551"/>
              <a:ext cx="729328" cy="163899"/>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6" name="テキスト ボックス 5"/>
            <p:cNvSpPr txBox="1"/>
            <p:nvPr/>
          </p:nvSpPr>
          <p:spPr>
            <a:xfrm>
              <a:off x="5940402" y="90100"/>
              <a:ext cx="764953" cy="246221"/>
            </a:xfrm>
            <a:prstGeom prst="rect">
              <a:avLst/>
            </a:prstGeom>
            <a:noFill/>
          </p:spPr>
          <p:txBody>
            <a:bodyPr wrap="none" rtlCol="0">
              <a:spAutoFit/>
            </a:bodyPr>
            <a:lstStyle/>
            <a:p>
              <a:r>
                <a:rPr lang="en-US" altLang="ja-JP" sz="1000" kern="100" dirty="0">
                  <a:effectLst/>
                  <a:latin typeface="Meiryo UI" panose="020B0604030504040204" pitchFamily="50" charset="-128"/>
                  <a:ea typeface="ＭＳ 明朝" panose="02020609040205080304" pitchFamily="17" charset="-128"/>
                  <a:cs typeface="Meiryo UI" panose="020B0604030504040204" pitchFamily="50" charset="-128"/>
                </a:rPr>
                <a:t>Unsecure</a:t>
              </a:r>
              <a:endParaRPr lang="ja-JP" altLang="ja-JP" sz="1000" kern="100" dirty="0">
                <a:effectLst/>
                <a:latin typeface="Century" panose="02040604050505020304" pitchFamily="18" charset="0"/>
                <a:ea typeface="ＭＳ 明朝" panose="02020609040205080304" pitchFamily="17" charset="-128"/>
                <a:cs typeface="Times New Roman" panose="02020603050405020304" pitchFamily="18" charset="0"/>
              </a:endParaRPr>
            </a:p>
          </p:txBody>
        </p:sp>
      </p:grpSp>
      <p:sp>
        <p:nvSpPr>
          <p:cNvPr id="9" name="テキスト ボックス 8"/>
          <p:cNvSpPr txBox="1"/>
          <p:nvPr/>
        </p:nvSpPr>
        <p:spPr>
          <a:xfrm>
            <a:off x="1386999" y="457200"/>
            <a:ext cx="4673331" cy="276999"/>
          </a:xfrm>
          <a:prstGeom prst="rect">
            <a:avLst/>
          </a:prstGeom>
          <a:noFill/>
        </p:spPr>
        <p:txBody>
          <a:bodyPr wrap="none" rtlCol="0">
            <a:spAutoFit/>
          </a:bodyPr>
          <a:lstStyle/>
          <a:p>
            <a:r>
              <a:rPr lang="en-US" altLang="ja-JP" sz="1200" b="1" i="1" dirty="0">
                <a:latin typeface="Meiryo UI" panose="020B0604030504040204" pitchFamily="50" charset="-128"/>
                <a:ea typeface="Meiryo UI" panose="020B0604030504040204" pitchFamily="50" charset="-128"/>
              </a:rPr>
              <a:t>TOEIC</a:t>
            </a:r>
            <a:r>
              <a:rPr lang="en-US" altLang="ja-JP" sz="1200" b="1" dirty="0">
                <a:latin typeface="Meiryo UI" panose="020B0604030504040204" pitchFamily="50" charset="-128"/>
                <a:ea typeface="Meiryo UI" panose="020B0604030504040204" pitchFamily="50" charset="-128"/>
              </a:rPr>
              <a:t> </a:t>
            </a:r>
            <a:r>
              <a:rPr lang="en-US" altLang="ja-JP" sz="1200" b="1" baseline="30000" dirty="0">
                <a:latin typeface="Meiryo UI" panose="020B0604030504040204" pitchFamily="50" charset="-128"/>
                <a:ea typeface="Meiryo UI" panose="020B0604030504040204" pitchFamily="50" charset="-128"/>
              </a:rPr>
              <a:t>®</a:t>
            </a:r>
            <a:r>
              <a:rPr lang="en-US" altLang="ja-JP" sz="1200" b="1" dirty="0">
                <a:latin typeface="Meiryo UI" panose="020B0604030504040204" pitchFamily="50" charset="-128"/>
                <a:ea typeface="Meiryo UI" panose="020B0604030504040204" pitchFamily="50" charset="-128"/>
              </a:rPr>
              <a:t> Listening &amp; Reading IP</a:t>
            </a:r>
            <a:r>
              <a:rPr lang="ja-JP" altLang="ja-JP" sz="1200" b="1" dirty="0">
                <a:latin typeface="Meiryo UI" panose="020B0604030504040204" pitchFamily="50" charset="-128"/>
                <a:ea typeface="Meiryo UI" panose="020B0604030504040204" pitchFamily="50" charset="-128"/>
              </a:rPr>
              <a:t>テスト</a:t>
            </a:r>
            <a:r>
              <a:rPr lang="en-US" altLang="ja-JP" sz="1200" b="1" dirty="0">
                <a:latin typeface="Meiryo UI" panose="020B0604030504040204" pitchFamily="50" charset="-128"/>
                <a:ea typeface="Meiryo UI" panose="020B0604030504040204" pitchFamily="50" charset="-128"/>
              </a:rPr>
              <a:t>(</a:t>
            </a:r>
            <a:r>
              <a:rPr lang="ja-JP" altLang="ja-JP" sz="1200" b="1" dirty="0">
                <a:latin typeface="Meiryo UI" panose="020B0604030504040204" pitchFamily="50" charset="-128"/>
                <a:ea typeface="Meiryo UI" panose="020B0604030504040204" pitchFamily="50" charset="-128"/>
              </a:rPr>
              <a:t>オンライン</a:t>
            </a:r>
            <a:r>
              <a:rPr lang="en-US" altLang="ja-JP" sz="1200" b="1" dirty="0">
                <a:latin typeface="Meiryo UI" panose="020B0604030504040204" pitchFamily="50" charset="-128"/>
                <a:ea typeface="Meiryo UI" panose="020B0604030504040204" pitchFamily="50" charset="-128"/>
              </a:rPr>
              <a:t>)</a:t>
            </a:r>
            <a:r>
              <a:rPr lang="ja-JP" altLang="ja-JP" sz="1200" b="1" dirty="0">
                <a:latin typeface="Meiryo UI" panose="020B0604030504040204" pitchFamily="50" charset="-128"/>
                <a:ea typeface="Meiryo UI" panose="020B0604030504040204" pitchFamily="50" charset="-128"/>
              </a:rPr>
              <a:t>受験のしおり</a:t>
            </a:r>
            <a:endParaRPr kumimoji="1" lang="ja-JP" altLang="en-US" sz="1200" dirty="0">
              <a:latin typeface="Meiryo UI" panose="020B0604030504040204" pitchFamily="50" charset="-128"/>
              <a:ea typeface="Meiryo UI" panose="020B0604030504040204" pitchFamily="50" charset="-128"/>
            </a:endParaRPr>
          </a:p>
        </p:txBody>
      </p:sp>
      <p:sp>
        <p:nvSpPr>
          <p:cNvPr id="10" name="テキスト ボックス 9"/>
          <p:cNvSpPr txBox="1"/>
          <p:nvPr/>
        </p:nvSpPr>
        <p:spPr>
          <a:xfrm>
            <a:off x="0" y="837658"/>
            <a:ext cx="3728853" cy="261610"/>
          </a:xfrm>
          <a:prstGeom prst="rect">
            <a:avLst/>
          </a:prstGeom>
          <a:noFill/>
        </p:spPr>
        <p:txBody>
          <a:bodyPr wrap="square" rtlCol="0">
            <a:spAutoFit/>
          </a:bodyPr>
          <a:lstStyle/>
          <a:p>
            <a:r>
              <a:rPr lang="ja-JP" altLang="en-US" sz="1050" b="1" dirty="0">
                <a:latin typeface="Meiryo UI" panose="020B0604030504040204" pitchFamily="50" charset="-128"/>
                <a:ea typeface="Meiryo UI" panose="020B0604030504040204" pitchFamily="50" charset="-128"/>
              </a:rPr>
              <a:t>◆　　</a:t>
            </a:r>
            <a:r>
              <a:rPr lang="ja-JP" altLang="ja-JP" sz="1050" b="1" dirty="0">
                <a:latin typeface="Meiryo UI" panose="020B0604030504040204" pitchFamily="50" charset="-128"/>
                <a:ea typeface="Meiryo UI" panose="020B0604030504040204" pitchFamily="50" charset="-128"/>
              </a:rPr>
              <a:t>受験にあたっての注意事項</a:t>
            </a:r>
            <a:endParaRPr lang="ja-JP" altLang="ja-JP" sz="1050" dirty="0">
              <a:latin typeface="Meiryo UI" panose="020B0604030504040204" pitchFamily="50" charset="-128"/>
              <a:ea typeface="Meiryo UI" panose="020B0604030504040204" pitchFamily="50" charset="-128"/>
            </a:endParaRPr>
          </a:p>
        </p:txBody>
      </p:sp>
      <p:sp>
        <p:nvSpPr>
          <p:cNvPr id="11" name="テキスト ボックス 10"/>
          <p:cNvSpPr txBox="1"/>
          <p:nvPr/>
        </p:nvSpPr>
        <p:spPr>
          <a:xfrm>
            <a:off x="70403" y="1045765"/>
            <a:ext cx="6854971" cy="800219"/>
          </a:xfrm>
          <a:prstGeom prst="rect">
            <a:avLst/>
          </a:prstGeom>
          <a:noFill/>
        </p:spPr>
        <p:txBody>
          <a:bodyPr wrap="square" rtlCol="0">
            <a:spAutoFit/>
          </a:bodyPr>
          <a:lstStyle/>
          <a:p>
            <a:pPr lvl="0"/>
            <a:r>
              <a:rPr lang="en-US" altLang="ja-JP" sz="900" dirty="0">
                <a:latin typeface="Meiryo UI" panose="020B0604030504040204" pitchFamily="50" charset="-128"/>
                <a:ea typeface="Meiryo UI" panose="020B0604030504040204" pitchFamily="50" charset="-128"/>
              </a:rPr>
              <a:t>1.</a:t>
            </a:r>
            <a:r>
              <a:rPr lang="ja-JP" altLang="en-US" sz="900" dirty="0">
                <a:latin typeface="Meiryo UI" panose="020B0604030504040204" pitchFamily="50" charset="-128"/>
                <a:ea typeface="Meiryo UI" panose="020B0604030504040204" pitchFamily="50" charset="-128"/>
              </a:rPr>
              <a:t>　</a:t>
            </a:r>
            <a:r>
              <a:rPr lang="ja-JP" altLang="ja-JP" sz="900" dirty="0">
                <a:latin typeface="Meiryo UI" panose="020B0604030504040204" pitchFamily="50" charset="-128"/>
                <a:ea typeface="Meiryo UI" panose="020B0604030504040204" pitchFamily="50" charset="-128"/>
              </a:rPr>
              <a:t>受験は</a:t>
            </a:r>
            <a:r>
              <a:rPr lang="en-US" altLang="ja-JP" sz="900" dirty="0">
                <a:latin typeface="Meiryo UI" panose="020B0604030504040204" pitchFamily="50" charset="-128"/>
                <a:ea typeface="Meiryo UI" panose="020B0604030504040204" pitchFamily="50" charset="-128"/>
              </a:rPr>
              <a:t>24</a:t>
            </a:r>
            <a:r>
              <a:rPr lang="ja-JP" altLang="ja-JP" sz="900" dirty="0">
                <a:latin typeface="Meiryo UI" panose="020B0604030504040204" pitchFamily="50" charset="-128"/>
                <a:ea typeface="Meiryo UI" panose="020B0604030504040204" pitchFamily="50" charset="-128"/>
              </a:rPr>
              <a:t>時間可能です。「テスト実施終了日」までに必ず受験を終了してください。</a:t>
            </a:r>
          </a:p>
          <a:p>
            <a:pPr lvl="0"/>
            <a:r>
              <a:rPr lang="en-US" altLang="ja-JP" sz="900" dirty="0">
                <a:latin typeface="Meiryo UI" panose="020B0604030504040204" pitchFamily="50" charset="-128"/>
                <a:ea typeface="Meiryo UI" panose="020B0604030504040204" pitchFamily="50" charset="-128"/>
              </a:rPr>
              <a:t>2.</a:t>
            </a:r>
            <a:r>
              <a:rPr lang="ja-JP" altLang="en-US" sz="900" dirty="0">
                <a:latin typeface="Meiryo UI" panose="020B0604030504040204" pitchFamily="50" charset="-128"/>
                <a:ea typeface="Meiryo UI" panose="020B0604030504040204" pitchFamily="50" charset="-128"/>
              </a:rPr>
              <a:t>　</a:t>
            </a:r>
            <a:r>
              <a:rPr lang="ja-JP" altLang="ja-JP" sz="900" dirty="0">
                <a:latin typeface="Meiryo UI" panose="020B0604030504040204" pitchFamily="50" charset="-128"/>
                <a:ea typeface="Meiryo UI" panose="020B0604030504040204" pitchFamily="50" charset="-128"/>
              </a:rPr>
              <a:t>音声を使用した問題が出題されますので、必要に応じてヘッドフォンやイヤホンをご準備ください。</a:t>
            </a:r>
          </a:p>
          <a:p>
            <a:pPr lvl="0"/>
            <a:r>
              <a:rPr lang="en-US" altLang="ja-JP" sz="900" dirty="0">
                <a:latin typeface="Meiryo UI" panose="020B0604030504040204" pitchFamily="50" charset="-128"/>
                <a:ea typeface="Meiryo UI" panose="020B0604030504040204" pitchFamily="50" charset="-128"/>
              </a:rPr>
              <a:t>3.</a:t>
            </a:r>
            <a:r>
              <a:rPr lang="ja-JP" altLang="en-US" sz="900" dirty="0">
                <a:latin typeface="Meiryo UI" panose="020B0604030504040204" pitchFamily="50" charset="-128"/>
                <a:ea typeface="Meiryo UI" panose="020B0604030504040204" pitchFamily="50" charset="-128"/>
              </a:rPr>
              <a:t>　</a:t>
            </a:r>
            <a:r>
              <a:rPr lang="ja-JP" altLang="ja-JP" sz="900" dirty="0">
                <a:latin typeface="Meiryo UI" panose="020B0604030504040204" pitchFamily="50" charset="-128"/>
                <a:ea typeface="Meiryo UI" panose="020B0604030504040204" pitchFamily="50" charset="-128"/>
              </a:rPr>
              <a:t>試験時間を満了したもの（タイマーのカウントダウンがゼロになったもの）および“</a:t>
            </a:r>
            <a:r>
              <a:rPr lang="en-US" altLang="ja-JP" sz="900" dirty="0">
                <a:latin typeface="Meiryo UI" panose="020B0604030504040204" pitchFamily="50" charset="-128"/>
                <a:ea typeface="Meiryo UI" panose="020B0604030504040204" pitchFamily="50" charset="-128"/>
              </a:rPr>
              <a:t>Finish Test”</a:t>
            </a:r>
            <a:r>
              <a:rPr lang="ja-JP" altLang="ja-JP" sz="900" dirty="0" err="1">
                <a:latin typeface="Meiryo UI" panose="020B0604030504040204" pitchFamily="50" charset="-128"/>
                <a:ea typeface="Meiryo UI" panose="020B0604030504040204" pitchFamily="50" charset="-128"/>
              </a:rPr>
              <a:t>を押</a:t>
            </a:r>
            <a:r>
              <a:rPr lang="ja-JP" altLang="ja-JP" sz="900" dirty="0">
                <a:latin typeface="Meiryo UI" panose="020B0604030504040204" pitchFamily="50" charset="-128"/>
                <a:ea typeface="Meiryo UI" panose="020B0604030504040204" pitchFamily="50" charset="-128"/>
              </a:rPr>
              <a:t>下したものを試験終了とみなします。</a:t>
            </a:r>
          </a:p>
          <a:p>
            <a:r>
              <a:rPr lang="ja-JP" altLang="en-US" sz="900" dirty="0">
                <a:latin typeface="Meiryo UI" panose="020B0604030504040204" pitchFamily="50" charset="-128"/>
                <a:ea typeface="Meiryo UI" panose="020B0604030504040204" pitchFamily="50" charset="-128"/>
              </a:rPr>
              <a:t>　　</a:t>
            </a:r>
            <a:r>
              <a:rPr lang="ja-JP" altLang="ja-JP" sz="1000" b="1" dirty="0">
                <a:solidFill>
                  <a:srgbClr val="FF0000"/>
                </a:solidFill>
                <a:latin typeface="Meiryo UI" panose="020B0604030504040204" pitchFamily="50" charset="-128"/>
                <a:ea typeface="Meiryo UI" panose="020B0604030504040204" pitchFamily="50" charset="-128"/>
              </a:rPr>
              <a:t>※スコア表示画面まで進まずにブラウザを閉じた場合、採点されませんのでご注意ください。</a:t>
            </a:r>
            <a:endParaRPr lang="ja-JP" altLang="ja-JP" sz="900" b="1" dirty="0">
              <a:solidFill>
                <a:srgbClr val="FF0000"/>
              </a:solidFill>
              <a:latin typeface="Meiryo UI" panose="020B0604030504040204" pitchFamily="50" charset="-128"/>
              <a:ea typeface="Meiryo UI" panose="020B0604030504040204" pitchFamily="50" charset="-128"/>
            </a:endParaRPr>
          </a:p>
          <a:p>
            <a:pPr lvl="0"/>
            <a:r>
              <a:rPr lang="en-US" altLang="ja-JP" sz="900" dirty="0">
                <a:latin typeface="Meiryo UI" panose="020B0604030504040204" pitchFamily="50" charset="-128"/>
                <a:ea typeface="Meiryo UI" panose="020B0604030504040204" pitchFamily="50" charset="-128"/>
              </a:rPr>
              <a:t>4.</a:t>
            </a:r>
            <a:r>
              <a:rPr lang="ja-JP" altLang="en-US" sz="900" dirty="0">
                <a:latin typeface="Meiryo UI" panose="020B0604030504040204" pitchFamily="50" charset="-128"/>
                <a:ea typeface="Meiryo UI" panose="020B0604030504040204" pitchFamily="50" charset="-128"/>
              </a:rPr>
              <a:t>　</a:t>
            </a:r>
            <a:r>
              <a:rPr lang="en-US" altLang="ja-JP" sz="900" dirty="0">
                <a:latin typeface="Meiryo UI" panose="020B0604030504040204" pitchFamily="50" charset="-128"/>
                <a:ea typeface="Meiryo UI" panose="020B0604030504040204" pitchFamily="50" charset="-128"/>
              </a:rPr>
              <a:t>PC</a:t>
            </a:r>
            <a:r>
              <a:rPr lang="ja-JP" altLang="ja-JP" sz="900" dirty="0">
                <a:latin typeface="Meiryo UI" panose="020B0604030504040204" pitchFamily="50" charset="-128"/>
                <a:ea typeface="Meiryo UI" panose="020B0604030504040204" pitchFamily="50" charset="-128"/>
              </a:rPr>
              <a:t>の動作環境について、以下の条件をご確認ください。</a:t>
            </a:r>
            <a:endParaRPr lang="en-US" altLang="ja-JP" sz="900" dirty="0">
              <a:latin typeface="Meiryo UI" panose="020B0604030504040204" pitchFamily="50" charset="-128"/>
              <a:ea typeface="Meiryo UI" panose="020B0604030504040204" pitchFamily="50" charset="-128"/>
            </a:endParaRPr>
          </a:p>
        </p:txBody>
      </p:sp>
      <p:graphicFrame>
        <p:nvGraphicFramePr>
          <p:cNvPr id="13" name="表 12"/>
          <p:cNvGraphicFramePr>
            <a:graphicFrameLocks noGrp="1"/>
          </p:cNvGraphicFramePr>
          <p:nvPr>
            <p:extLst>
              <p:ext uri="{D42A27DB-BD31-4B8C-83A1-F6EECF244321}">
                <p14:modId xmlns:p14="http://schemas.microsoft.com/office/powerpoint/2010/main" val="924507179"/>
              </p:ext>
            </p:extLst>
          </p:nvPr>
        </p:nvGraphicFramePr>
        <p:xfrm>
          <a:off x="117406" y="1842250"/>
          <a:ext cx="6651528" cy="1386840"/>
        </p:xfrm>
        <a:graphic>
          <a:graphicData uri="http://schemas.openxmlformats.org/drawingml/2006/table">
            <a:tbl>
              <a:tblPr firstRow="1" bandRow="1">
                <a:tableStyleId>{5C22544A-7EE6-4342-B048-85BDC9FD1C3A}</a:tableStyleId>
              </a:tblPr>
              <a:tblGrid>
                <a:gridCol w="1969064">
                  <a:extLst>
                    <a:ext uri="{9D8B030D-6E8A-4147-A177-3AD203B41FA5}">
                      <a16:colId xmlns:a16="http://schemas.microsoft.com/office/drawing/2014/main" val="20000"/>
                    </a:ext>
                  </a:extLst>
                </a:gridCol>
                <a:gridCol w="1969064">
                  <a:extLst>
                    <a:ext uri="{9D8B030D-6E8A-4147-A177-3AD203B41FA5}">
                      <a16:colId xmlns:a16="http://schemas.microsoft.com/office/drawing/2014/main" val="20001"/>
                    </a:ext>
                  </a:extLst>
                </a:gridCol>
                <a:gridCol w="2713400">
                  <a:extLst>
                    <a:ext uri="{9D8B030D-6E8A-4147-A177-3AD203B41FA5}">
                      <a16:colId xmlns:a16="http://schemas.microsoft.com/office/drawing/2014/main" val="20002"/>
                    </a:ext>
                  </a:extLst>
                </a:gridCol>
              </a:tblGrid>
              <a:tr h="205227">
                <a:tc>
                  <a:txBody>
                    <a:bodyPr/>
                    <a:lstStyle/>
                    <a:p>
                      <a:pPr algn="ctr"/>
                      <a:r>
                        <a:rPr kumimoji="1" lang="en-US" altLang="ja-JP" sz="1000" dirty="0">
                          <a:solidFill>
                            <a:schemeClr val="tx1"/>
                          </a:solidFill>
                          <a:latin typeface="Meiryo UI" panose="020B0604030504040204" pitchFamily="50" charset="-128"/>
                          <a:ea typeface="Meiryo UI" panose="020B0604030504040204" pitchFamily="50" charset="-128"/>
                        </a:rPr>
                        <a:t>OS</a:t>
                      </a:r>
                      <a:endParaRPr kumimoji="1" lang="ja-JP" altLang="en-US" sz="1000" dirty="0">
                        <a:solidFill>
                          <a:schemeClr val="tx1"/>
                        </a:solidFill>
                        <a:latin typeface="Meiryo UI" panose="020B0604030504040204" pitchFamily="50" charset="-128"/>
                        <a:ea typeface="Meiryo UI" panose="020B0604030504040204" pitchFamily="50" charset="-128"/>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6CA6DB"/>
                    </a:solidFill>
                  </a:tcPr>
                </a:tc>
                <a:tc>
                  <a:txBody>
                    <a:bodyPr/>
                    <a:lstStyle/>
                    <a:p>
                      <a:pPr algn="ctr"/>
                      <a:r>
                        <a:rPr kumimoji="1" lang="ja-JP" altLang="en-US" sz="1000" dirty="0">
                          <a:solidFill>
                            <a:schemeClr val="tx1"/>
                          </a:solidFill>
                          <a:latin typeface="Meiryo UI" panose="020B0604030504040204" pitchFamily="50" charset="-128"/>
                          <a:ea typeface="Meiryo UI" panose="020B0604030504040204" pitchFamily="50" charset="-128"/>
                        </a:rPr>
                        <a:t>ブラウザ</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6CA6DB"/>
                    </a:solidFill>
                  </a:tcPr>
                </a:tc>
                <a:tc>
                  <a:txBody>
                    <a:bodyPr/>
                    <a:lstStyle/>
                    <a:p>
                      <a:pPr algn="ctr"/>
                      <a:r>
                        <a:rPr kumimoji="1" lang="ja-JP" altLang="en-US" sz="1000" dirty="0">
                          <a:solidFill>
                            <a:schemeClr val="tx1"/>
                          </a:solidFill>
                          <a:latin typeface="Meiryo UI" panose="020B0604030504040204" pitchFamily="50" charset="-128"/>
                          <a:ea typeface="Meiryo UI" panose="020B0604030504040204" pitchFamily="50" charset="-128"/>
                        </a:rPr>
                        <a:t>その他</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6CA6DB"/>
                    </a:solidFill>
                  </a:tcPr>
                </a:tc>
                <a:extLst>
                  <a:ext uri="{0D108BD9-81ED-4DB2-BD59-A6C34878D82A}">
                    <a16:rowId xmlns:a16="http://schemas.microsoft.com/office/drawing/2014/main" val="10000"/>
                  </a:ext>
                </a:extLst>
              </a:tr>
              <a:tr h="370840">
                <a:tc>
                  <a:txBody>
                    <a:bodyPr/>
                    <a:lstStyle/>
                    <a:p>
                      <a:r>
                        <a:rPr kumimoji="1" lang="ja-JP" altLang="ja-JP" sz="900" kern="1200" dirty="0">
                          <a:solidFill>
                            <a:schemeClr val="dk1"/>
                          </a:solidFill>
                          <a:effectLst/>
                          <a:latin typeface="Meiryo UI" panose="020B0604030504040204" pitchFamily="50" charset="-128"/>
                          <a:ea typeface="Meiryo UI" panose="020B0604030504040204" pitchFamily="50" charset="-128"/>
                          <a:cs typeface="+mn-cs"/>
                        </a:rPr>
                        <a:t>・</a:t>
                      </a:r>
                      <a:r>
                        <a:rPr kumimoji="1" lang="en-US" altLang="ja-JP" sz="900" kern="1200" dirty="0">
                          <a:solidFill>
                            <a:schemeClr val="dk1"/>
                          </a:solidFill>
                          <a:effectLst/>
                          <a:latin typeface="Meiryo UI" panose="020B0604030504040204" pitchFamily="50" charset="-128"/>
                          <a:ea typeface="Meiryo UI" panose="020B0604030504040204" pitchFamily="50" charset="-128"/>
                          <a:cs typeface="+mn-cs"/>
                        </a:rPr>
                        <a:t>Windows 8.1 (32 or 64bit</a:t>
                      </a:r>
                      <a:r>
                        <a:rPr kumimoji="1" lang="ja-JP" altLang="ja-JP" sz="900" kern="1200" dirty="0">
                          <a:solidFill>
                            <a:schemeClr val="dk1"/>
                          </a:solidFill>
                          <a:effectLst/>
                          <a:latin typeface="Meiryo UI" panose="020B0604030504040204" pitchFamily="50" charset="-128"/>
                          <a:ea typeface="Meiryo UI" panose="020B0604030504040204" pitchFamily="50" charset="-128"/>
                          <a:cs typeface="+mn-cs"/>
                        </a:rPr>
                        <a:t>版</a:t>
                      </a:r>
                      <a:r>
                        <a:rPr kumimoji="1" lang="en-US" altLang="ja-JP" sz="900" kern="1200" dirty="0">
                          <a:solidFill>
                            <a:schemeClr val="dk1"/>
                          </a:solidFill>
                          <a:effectLst/>
                          <a:latin typeface="Meiryo UI" panose="020B0604030504040204" pitchFamily="50" charset="-128"/>
                          <a:ea typeface="Meiryo UI" panose="020B0604030504040204" pitchFamily="50" charset="-128"/>
                          <a:cs typeface="+mn-cs"/>
                        </a:rPr>
                        <a:t>)</a:t>
                      </a:r>
                      <a:br>
                        <a:rPr kumimoji="1" lang="en-US" altLang="ja-JP" sz="900" kern="1200" dirty="0">
                          <a:solidFill>
                            <a:schemeClr val="dk1"/>
                          </a:solidFill>
                          <a:effectLst/>
                          <a:latin typeface="Meiryo UI" panose="020B0604030504040204" pitchFamily="50" charset="-128"/>
                          <a:ea typeface="Meiryo UI" panose="020B0604030504040204" pitchFamily="50" charset="-128"/>
                          <a:cs typeface="+mn-cs"/>
                        </a:rPr>
                      </a:br>
                      <a:r>
                        <a:rPr kumimoji="1" lang="ja-JP" altLang="ja-JP" sz="900" kern="1200" dirty="0">
                          <a:solidFill>
                            <a:schemeClr val="dk1"/>
                          </a:solidFill>
                          <a:effectLst/>
                          <a:latin typeface="Meiryo UI" panose="020B0604030504040204" pitchFamily="50" charset="-128"/>
                          <a:ea typeface="Meiryo UI" panose="020B0604030504040204" pitchFamily="50" charset="-128"/>
                          <a:cs typeface="+mn-cs"/>
                        </a:rPr>
                        <a:t>・</a:t>
                      </a:r>
                      <a:r>
                        <a:rPr kumimoji="1" lang="en-US" altLang="ja-JP" sz="900" kern="1200" dirty="0">
                          <a:solidFill>
                            <a:schemeClr val="dk1"/>
                          </a:solidFill>
                          <a:effectLst/>
                          <a:latin typeface="Meiryo UI" panose="020B0604030504040204" pitchFamily="50" charset="-128"/>
                          <a:ea typeface="Meiryo UI" panose="020B0604030504040204" pitchFamily="50" charset="-128"/>
                          <a:cs typeface="+mn-cs"/>
                        </a:rPr>
                        <a:t>Windows 10 (64-bit </a:t>
                      </a:r>
                      <a:r>
                        <a:rPr kumimoji="1" lang="ja-JP" altLang="ja-JP" sz="900" kern="1200" dirty="0">
                          <a:solidFill>
                            <a:schemeClr val="dk1"/>
                          </a:solidFill>
                          <a:effectLst/>
                          <a:latin typeface="Meiryo UI" panose="020B0604030504040204" pitchFamily="50" charset="-128"/>
                          <a:ea typeface="Meiryo UI" panose="020B0604030504040204" pitchFamily="50" charset="-128"/>
                          <a:cs typeface="+mn-cs"/>
                        </a:rPr>
                        <a:t>のみ</a:t>
                      </a:r>
                      <a:r>
                        <a:rPr kumimoji="1" lang="en-US" altLang="ja-JP" sz="900" kern="1200" dirty="0">
                          <a:solidFill>
                            <a:schemeClr val="dk1"/>
                          </a:solidFill>
                          <a:effectLst/>
                          <a:latin typeface="Meiryo UI" panose="020B0604030504040204" pitchFamily="50" charset="-128"/>
                          <a:ea typeface="Meiryo UI" panose="020B0604030504040204" pitchFamily="50" charset="-128"/>
                          <a:cs typeface="+mn-cs"/>
                        </a:rPr>
                        <a:t>)</a:t>
                      </a:r>
                    </a:p>
                    <a:p>
                      <a:r>
                        <a:rPr kumimoji="1" lang="ja-JP" altLang="en-US" sz="900" dirty="0">
                          <a:latin typeface="Meiryo UI" panose="020B0604030504040204" pitchFamily="50" charset="-128"/>
                          <a:ea typeface="Meiryo UI" panose="020B0604030504040204" pitchFamily="50" charset="-128"/>
                        </a:rPr>
                        <a:t>・</a:t>
                      </a:r>
                      <a:r>
                        <a:rPr kumimoji="1" lang="en-US" altLang="ja-JP" sz="900" dirty="0">
                          <a:latin typeface="Meiryo UI" panose="020B0604030504040204" pitchFamily="50" charset="-128"/>
                          <a:ea typeface="Meiryo UI" panose="020B0604030504040204" pitchFamily="50" charset="-128"/>
                        </a:rPr>
                        <a:t>Windows 11 (64-bit)</a:t>
                      </a:r>
                      <a:endParaRPr kumimoji="1" lang="ja-JP" altLang="en-US" sz="900" dirty="0">
                        <a:latin typeface="Meiryo UI" panose="020B0604030504040204" pitchFamily="50" charset="-128"/>
                        <a:ea typeface="Meiryo UI" panose="020B0604030504040204" pitchFamily="50" charset="-128"/>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kumimoji="1" lang="ja-JP" altLang="ja-JP" sz="900" kern="1200" dirty="0">
                          <a:solidFill>
                            <a:schemeClr val="dk1"/>
                          </a:solidFill>
                          <a:effectLst/>
                          <a:latin typeface="Meiryo UI" panose="020B0604030504040204" pitchFamily="50" charset="-128"/>
                          <a:ea typeface="Meiryo UI" panose="020B0604030504040204" pitchFamily="50" charset="-128"/>
                          <a:cs typeface="+mn-cs"/>
                        </a:rPr>
                        <a:t>・</a:t>
                      </a:r>
                      <a:r>
                        <a:rPr kumimoji="1" lang="en-US" altLang="ja-JP" sz="900" kern="1200" dirty="0">
                          <a:solidFill>
                            <a:schemeClr val="dk1"/>
                          </a:solidFill>
                          <a:effectLst/>
                          <a:latin typeface="Meiryo UI" panose="020B0604030504040204" pitchFamily="50" charset="-128"/>
                          <a:ea typeface="Meiryo UI" panose="020B0604030504040204" pitchFamily="50" charset="-128"/>
                          <a:cs typeface="+mn-cs"/>
                        </a:rPr>
                        <a:t>Microsoft Internet Explorer 11</a:t>
                      </a:r>
                      <a:br>
                        <a:rPr kumimoji="1" lang="en-US" altLang="ja-JP" sz="900" kern="1200" dirty="0">
                          <a:solidFill>
                            <a:schemeClr val="dk1"/>
                          </a:solidFill>
                          <a:effectLst/>
                          <a:latin typeface="Meiryo UI" panose="020B0604030504040204" pitchFamily="50" charset="-128"/>
                          <a:ea typeface="Meiryo UI" panose="020B0604030504040204" pitchFamily="50" charset="-128"/>
                          <a:cs typeface="+mn-cs"/>
                        </a:rPr>
                      </a:br>
                      <a:r>
                        <a:rPr kumimoji="1" lang="ja-JP" altLang="ja-JP" sz="900" kern="1200" dirty="0">
                          <a:solidFill>
                            <a:schemeClr val="dk1"/>
                          </a:solidFill>
                          <a:effectLst/>
                          <a:latin typeface="Meiryo UI" panose="020B0604030504040204" pitchFamily="50" charset="-128"/>
                          <a:ea typeface="Meiryo UI" panose="020B0604030504040204" pitchFamily="50" charset="-128"/>
                          <a:cs typeface="+mn-cs"/>
                        </a:rPr>
                        <a:t>・</a:t>
                      </a:r>
                      <a:r>
                        <a:rPr kumimoji="1" lang="en-US" altLang="ja-JP" sz="900" kern="1200" dirty="0">
                          <a:solidFill>
                            <a:schemeClr val="dk1"/>
                          </a:solidFill>
                          <a:effectLst/>
                          <a:latin typeface="Meiryo UI" panose="020B0604030504040204" pitchFamily="50" charset="-128"/>
                          <a:ea typeface="Meiryo UI" panose="020B0604030504040204" pitchFamily="50" charset="-128"/>
                          <a:cs typeface="+mn-cs"/>
                        </a:rPr>
                        <a:t>Google Chrome</a:t>
                      </a:r>
                      <a:endParaRPr kumimoji="1" lang="ja-JP" altLang="ja-JP" sz="900" kern="1200" dirty="0">
                        <a:solidFill>
                          <a:schemeClr val="dk1"/>
                        </a:solidFill>
                        <a:effectLst/>
                        <a:latin typeface="Meiryo UI" panose="020B0604030504040204" pitchFamily="50" charset="-128"/>
                        <a:ea typeface="Meiryo UI" panose="020B0604030504040204" pitchFamily="50" charset="-128"/>
                        <a:cs typeface="+mn-cs"/>
                      </a:endParaRPr>
                    </a:p>
                    <a:p>
                      <a:r>
                        <a:rPr kumimoji="1" lang="ja-JP" altLang="ja-JP" sz="900" kern="1200" dirty="0">
                          <a:solidFill>
                            <a:schemeClr val="dk1"/>
                          </a:solidFill>
                          <a:effectLst/>
                          <a:latin typeface="Meiryo UI" panose="020B0604030504040204" pitchFamily="50" charset="-128"/>
                          <a:ea typeface="Meiryo UI" panose="020B0604030504040204" pitchFamily="50" charset="-128"/>
                          <a:cs typeface="+mn-cs"/>
                        </a:rPr>
                        <a:t>・</a:t>
                      </a:r>
                      <a:r>
                        <a:rPr kumimoji="1" lang="en-US" altLang="ja-JP" sz="900" kern="1200" dirty="0">
                          <a:solidFill>
                            <a:schemeClr val="dk1"/>
                          </a:solidFill>
                          <a:effectLst/>
                          <a:latin typeface="Meiryo UI" panose="020B0604030504040204" pitchFamily="50" charset="-128"/>
                          <a:ea typeface="Meiryo UI" panose="020B0604030504040204" pitchFamily="50" charset="-128"/>
                          <a:cs typeface="+mn-cs"/>
                        </a:rPr>
                        <a:t>Microsoft Edge</a:t>
                      </a:r>
                      <a:endParaRPr kumimoji="1" lang="ja-JP" altLang="en-US" sz="900" dirty="0">
                        <a:latin typeface="Meiryo UI" panose="020B0604030504040204" pitchFamily="50" charset="-128"/>
                        <a:ea typeface="Meiryo UI" panose="020B0604030504040204" pitchFamily="50" charset="-128"/>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rowSpan="2">
                  <a:txBody>
                    <a:bodyPr/>
                    <a:lstStyle/>
                    <a:p>
                      <a:r>
                        <a:rPr kumimoji="1" lang="ja-JP" altLang="ja-JP" sz="900" kern="1200" dirty="0">
                          <a:solidFill>
                            <a:schemeClr val="dk1"/>
                          </a:solidFill>
                          <a:effectLst/>
                          <a:latin typeface="Meiryo UI" panose="020B0604030504040204" pitchFamily="50" charset="-128"/>
                          <a:ea typeface="Meiryo UI" panose="020B0604030504040204" pitchFamily="50" charset="-128"/>
                          <a:cs typeface="+mn-cs"/>
                        </a:rPr>
                        <a:t>＜モニタの解像度＞</a:t>
                      </a:r>
                      <a:br>
                        <a:rPr kumimoji="1" lang="en-US" altLang="ja-JP" sz="900" kern="1200" dirty="0">
                          <a:solidFill>
                            <a:schemeClr val="dk1"/>
                          </a:solidFill>
                          <a:effectLst/>
                          <a:latin typeface="Meiryo UI" panose="020B0604030504040204" pitchFamily="50" charset="-128"/>
                          <a:ea typeface="Meiryo UI" panose="020B0604030504040204" pitchFamily="50" charset="-128"/>
                          <a:cs typeface="+mn-cs"/>
                        </a:rPr>
                      </a:br>
                      <a:r>
                        <a:rPr kumimoji="1" lang="ja-JP" altLang="ja-JP" sz="900" kern="1200" dirty="0">
                          <a:solidFill>
                            <a:schemeClr val="dk1"/>
                          </a:solidFill>
                          <a:effectLst/>
                          <a:latin typeface="Meiryo UI" panose="020B0604030504040204" pitchFamily="50" charset="-128"/>
                          <a:ea typeface="Meiryo UI" panose="020B0604030504040204" pitchFamily="50" charset="-128"/>
                          <a:cs typeface="+mn-cs"/>
                        </a:rPr>
                        <a:t>解像度</a:t>
                      </a:r>
                      <a:r>
                        <a:rPr kumimoji="1" lang="en-US" altLang="ja-JP" sz="900" kern="1200" dirty="0">
                          <a:solidFill>
                            <a:schemeClr val="dk1"/>
                          </a:solidFill>
                          <a:effectLst/>
                          <a:latin typeface="Meiryo UI" panose="020B0604030504040204" pitchFamily="50" charset="-128"/>
                          <a:ea typeface="Meiryo UI" panose="020B0604030504040204" pitchFamily="50" charset="-128"/>
                          <a:cs typeface="+mn-cs"/>
                        </a:rPr>
                        <a:t>1024</a:t>
                      </a:r>
                      <a:r>
                        <a:rPr kumimoji="1" lang="ja-JP" altLang="ja-JP" sz="900" kern="1200" dirty="0">
                          <a:solidFill>
                            <a:schemeClr val="dk1"/>
                          </a:solidFill>
                          <a:effectLst/>
                          <a:latin typeface="Meiryo UI" panose="020B0604030504040204" pitchFamily="50" charset="-128"/>
                          <a:ea typeface="Meiryo UI" panose="020B0604030504040204" pitchFamily="50" charset="-128"/>
                          <a:cs typeface="+mn-cs"/>
                        </a:rPr>
                        <a:t>×</a:t>
                      </a:r>
                      <a:r>
                        <a:rPr kumimoji="1" lang="en-US" altLang="ja-JP" sz="900" kern="1200" dirty="0">
                          <a:solidFill>
                            <a:schemeClr val="dk1"/>
                          </a:solidFill>
                          <a:effectLst/>
                          <a:latin typeface="Meiryo UI" panose="020B0604030504040204" pitchFamily="50" charset="-128"/>
                          <a:ea typeface="Meiryo UI" panose="020B0604030504040204" pitchFamily="50" charset="-128"/>
                          <a:cs typeface="+mn-cs"/>
                        </a:rPr>
                        <a:t>768</a:t>
                      </a:r>
                      <a:r>
                        <a:rPr kumimoji="1" lang="ja-JP" altLang="ja-JP" sz="900" kern="1200" dirty="0">
                          <a:solidFill>
                            <a:schemeClr val="dk1"/>
                          </a:solidFill>
                          <a:effectLst/>
                          <a:latin typeface="Meiryo UI" panose="020B0604030504040204" pitchFamily="50" charset="-128"/>
                          <a:ea typeface="Meiryo UI" panose="020B0604030504040204" pitchFamily="50" charset="-128"/>
                          <a:cs typeface="+mn-cs"/>
                        </a:rPr>
                        <a:t>以上、</a:t>
                      </a:r>
                      <a:r>
                        <a:rPr kumimoji="1" lang="en-US" altLang="ja-JP" sz="900" kern="1200" dirty="0">
                          <a:solidFill>
                            <a:schemeClr val="dk1"/>
                          </a:solidFill>
                          <a:effectLst/>
                          <a:latin typeface="Meiryo UI" panose="020B0604030504040204" pitchFamily="50" charset="-128"/>
                          <a:ea typeface="Meiryo UI" panose="020B0604030504040204" pitchFamily="50" charset="-128"/>
                          <a:cs typeface="+mn-cs"/>
                        </a:rPr>
                        <a:t>14</a:t>
                      </a:r>
                      <a:r>
                        <a:rPr kumimoji="1" lang="ja-JP" altLang="ja-JP" sz="900" kern="1200" dirty="0">
                          <a:solidFill>
                            <a:schemeClr val="dk1"/>
                          </a:solidFill>
                          <a:effectLst/>
                          <a:latin typeface="Meiryo UI" panose="020B0604030504040204" pitchFamily="50" charset="-128"/>
                          <a:ea typeface="Meiryo UI" panose="020B0604030504040204" pitchFamily="50" charset="-128"/>
                          <a:cs typeface="+mn-cs"/>
                        </a:rPr>
                        <a:t>インチ以上のモニタを推奨</a:t>
                      </a:r>
                      <a:br>
                        <a:rPr kumimoji="1" lang="en-US" altLang="ja-JP" sz="900" kern="1200" dirty="0">
                          <a:solidFill>
                            <a:schemeClr val="dk1"/>
                          </a:solidFill>
                          <a:effectLst/>
                          <a:latin typeface="Meiryo UI" panose="020B0604030504040204" pitchFamily="50" charset="-128"/>
                          <a:ea typeface="Meiryo UI" panose="020B0604030504040204" pitchFamily="50" charset="-128"/>
                          <a:cs typeface="+mn-cs"/>
                        </a:rPr>
                      </a:br>
                      <a:r>
                        <a:rPr kumimoji="1" lang="ja-JP" altLang="ja-JP" sz="900" kern="1200" dirty="0">
                          <a:solidFill>
                            <a:schemeClr val="dk1"/>
                          </a:solidFill>
                          <a:effectLst/>
                          <a:latin typeface="Meiryo UI" panose="020B0604030504040204" pitchFamily="50" charset="-128"/>
                          <a:ea typeface="Meiryo UI" panose="020B0604030504040204" pitchFamily="50" charset="-128"/>
                          <a:cs typeface="+mn-cs"/>
                        </a:rPr>
                        <a:t>＜ネットワーク環境＞</a:t>
                      </a:r>
                      <a:br>
                        <a:rPr kumimoji="1" lang="en-US" altLang="ja-JP" sz="900" kern="1200" dirty="0">
                          <a:solidFill>
                            <a:schemeClr val="dk1"/>
                          </a:solidFill>
                          <a:effectLst/>
                          <a:latin typeface="Meiryo UI" panose="020B0604030504040204" pitchFamily="50" charset="-128"/>
                          <a:ea typeface="Meiryo UI" panose="020B0604030504040204" pitchFamily="50" charset="-128"/>
                          <a:cs typeface="+mn-cs"/>
                        </a:rPr>
                      </a:br>
                      <a:r>
                        <a:rPr kumimoji="1" lang="en-US" altLang="ja-JP" sz="900" kern="1200" dirty="0">
                          <a:solidFill>
                            <a:schemeClr val="dk1"/>
                          </a:solidFill>
                          <a:effectLst/>
                          <a:latin typeface="Meiryo UI" panose="020B0604030504040204" pitchFamily="50" charset="-128"/>
                          <a:ea typeface="Meiryo UI" panose="020B0604030504040204" pitchFamily="50" charset="-128"/>
                          <a:cs typeface="+mn-cs"/>
                        </a:rPr>
                        <a:t>LAN</a:t>
                      </a:r>
                      <a:r>
                        <a:rPr kumimoji="1" lang="ja-JP" altLang="ja-JP" sz="900" kern="1200" dirty="0">
                          <a:solidFill>
                            <a:schemeClr val="dk1"/>
                          </a:solidFill>
                          <a:effectLst/>
                          <a:latin typeface="Meiryo UI" panose="020B0604030504040204" pitchFamily="50" charset="-128"/>
                          <a:ea typeface="Meiryo UI" panose="020B0604030504040204" pitchFamily="50" charset="-128"/>
                          <a:cs typeface="+mn-cs"/>
                        </a:rPr>
                        <a:t>：　各コンピュータに</a:t>
                      </a:r>
                      <a:r>
                        <a:rPr kumimoji="1" lang="en-US" altLang="ja-JP" sz="900" kern="1200" dirty="0">
                          <a:solidFill>
                            <a:schemeClr val="dk1"/>
                          </a:solidFill>
                          <a:effectLst/>
                          <a:latin typeface="Meiryo UI" panose="020B0604030504040204" pitchFamily="50" charset="-128"/>
                          <a:ea typeface="Meiryo UI" panose="020B0604030504040204" pitchFamily="50" charset="-128"/>
                          <a:cs typeface="+mn-cs"/>
                        </a:rPr>
                        <a:t>100Mbps</a:t>
                      </a:r>
                      <a:br>
                        <a:rPr kumimoji="1" lang="en-US" altLang="ja-JP" sz="900" kern="1200" dirty="0">
                          <a:solidFill>
                            <a:schemeClr val="dk1"/>
                          </a:solidFill>
                          <a:effectLst/>
                          <a:latin typeface="Meiryo UI" panose="020B0604030504040204" pitchFamily="50" charset="-128"/>
                          <a:ea typeface="Meiryo UI" panose="020B0604030504040204" pitchFamily="50" charset="-128"/>
                          <a:cs typeface="+mn-cs"/>
                        </a:rPr>
                      </a:br>
                      <a:r>
                        <a:rPr kumimoji="1" lang="en-US" altLang="ja-JP" sz="900" kern="1200" dirty="0" err="1">
                          <a:solidFill>
                            <a:schemeClr val="dk1"/>
                          </a:solidFill>
                          <a:effectLst/>
                          <a:latin typeface="Meiryo UI" panose="020B0604030504040204" pitchFamily="50" charset="-128"/>
                          <a:ea typeface="Meiryo UI" panose="020B0604030504040204" pitchFamily="50" charset="-128"/>
                          <a:cs typeface="+mn-cs"/>
                        </a:rPr>
                        <a:t>WiFi</a:t>
                      </a:r>
                      <a:r>
                        <a:rPr kumimoji="1" lang="ja-JP" altLang="ja-JP" sz="900" kern="1200" dirty="0">
                          <a:solidFill>
                            <a:schemeClr val="dk1"/>
                          </a:solidFill>
                          <a:effectLst/>
                          <a:latin typeface="Meiryo UI" panose="020B0604030504040204" pitchFamily="50" charset="-128"/>
                          <a:ea typeface="Meiryo UI" panose="020B0604030504040204" pitchFamily="50" charset="-128"/>
                          <a:cs typeface="+mn-cs"/>
                        </a:rPr>
                        <a:t>：　</a:t>
                      </a:r>
                      <a:r>
                        <a:rPr kumimoji="1" lang="en-US" altLang="ja-JP" sz="900" kern="1200" dirty="0">
                          <a:solidFill>
                            <a:schemeClr val="dk1"/>
                          </a:solidFill>
                          <a:effectLst/>
                          <a:latin typeface="Meiryo UI" panose="020B0604030504040204" pitchFamily="50" charset="-128"/>
                          <a:ea typeface="Meiryo UI" panose="020B0604030504040204" pitchFamily="50" charset="-128"/>
                          <a:cs typeface="+mn-cs"/>
                        </a:rPr>
                        <a:t>54 Mbps </a:t>
                      </a:r>
                      <a:r>
                        <a:rPr kumimoji="1" lang="ja-JP" altLang="ja-JP" sz="900" kern="1200" dirty="0">
                          <a:solidFill>
                            <a:schemeClr val="dk1"/>
                          </a:solidFill>
                          <a:effectLst/>
                          <a:latin typeface="Meiryo UI" panose="020B0604030504040204" pitchFamily="50" charset="-128"/>
                          <a:ea typeface="Meiryo UI" panose="020B0604030504040204" pitchFamily="50" charset="-128"/>
                          <a:cs typeface="+mn-cs"/>
                        </a:rPr>
                        <a:t>以上。</a:t>
                      </a:r>
                      <a:r>
                        <a:rPr kumimoji="1" lang="en-US" altLang="ja-JP" sz="900" kern="1200" dirty="0">
                          <a:solidFill>
                            <a:schemeClr val="dk1"/>
                          </a:solidFill>
                          <a:effectLst/>
                          <a:latin typeface="Meiryo UI" panose="020B0604030504040204" pitchFamily="50" charset="-128"/>
                          <a:ea typeface="Meiryo UI" panose="020B0604030504040204" pitchFamily="50" charset="-128"/>
                          <a:cs typeface="+mn-cs"/>
                        </a:rPr>
                        <a:t>1</a:t>
                      </a:r>
                      <a:r>
                        <a:rPr kumimoji="1" lang="ja-JP" altLang="ja-JP" sz="900" kern="1200" dirty="0">
                          <a:solidFill>
                            <a:schemeClr val="dk1"/>
                          </a:solidFill>
                          <a:effectLst/>
                          <a:latin typeface="Meiryo UI" panose="020B0604030504040204" pitchFamily="50" charset="-128"/>
                          <a:ea typeface="Meiryo UI" panose="020B0604030504040204" pitchFamily="50" charset="-128"/>
                          <a:cs typeface="+mn-cs"/>
                        </a:rPr>
                        <a:t>アクセスポイントにつき</a:t>
                      </a:r>
                      <a:r>
                        <a:rPr kumimoji="1" lang="en-US" altLang="ja-JP" sz="900" kern="1200" dirty="0">
                          <a:solidFill>
                            <a:schemeClr val="dk1"/>
                          </a:solidFill>
                          <a:effectLst/>
                          <a:latin typeface="Meiryo UI" panose="020B0604030504040204" pitchFamily="50" charset="-128"/>
                          <a:ea typeface="Meiryo UI" panose="020B0604030504040204" pitchFamily="50" charset="-128"/>
                          <a:cs typeface="+mn-cs"/>
                        </a:rPr>
                        <a:t>12</a:t>
                      </a:r>
                      <a:r>
                        <a:rPr kumimoji="1" lang="ja-JP" altLang="ja-JP" sz="900" kern="1200" dirty="0">
                          <a:solidFill>
                            <a:schemeClr val="dk1"/>
                          </a:solidFill>
                          <a:effectLst/>
                          <a:latin typeface="Meiryo UI" panose="020B0604030504040204" pitchFamily="50" charset="-128"/>
                          <a:ea typeface="Meiryo UI" panose="020B0604030504040204" pitchFamily="50" charset="-128"/>
                          <a:cs typeface="+mn-cs"/>
                        </a:rPr>
                        <a:t>台まで</a:t>
                      </a:r>
                      <a:endParaRPr kumimoji="1" lang="ja-JP" altLang="en-US" sz="900" dirty="0">
                        <a:latin typeface="Meiryo UI" panose="020B0604030504040204" pitchFamily="50" charset="-128"/>
                        <a:ea typeface="Meiryo UI" panose="020B0604030504040204" pitchFamily="50" charset="-128"/>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1"/>
                  </a:ext>
                </a:extLst>
              </a:tr>
              <a:tr h="370840">
                <a:tc>
                  <a:txBody>
                    <a:bodyPr/>
                    <a:lstStyle/>
                    <a:p>
                      <a:r>
                        <a:rPr kumimoji="1" lang="ja-JP" altLang="ja-JP" sz="900" kern="1200" dirty="0">
                          <a:solidFill>
                            <a:schemeClr val="dk1"/>
                          </a:solidFill>
                          <a:effectLst/>
                          <a:latin typeface="Meiryo UI" panose="020B0604030504040204" pitchFamily="50" charset="-128"/>
                          <a:ea typeface="Meiryo UI" panose="020B0604030504040204" pitchFamily="50" charset="-128"/>
                          <a:cs typeface="+mn-cs"/>
                        </a:rPr>
                        <a:t>・</a:t>
                      </a:r>
                      <a:r>
                        <a:rPr kumimoji="1" lang="en-US" altLang="ja-JP" sz="900" kern="1200" dirty="0" err="1">
                          <a:solidFill>
                            <a:schemeClr val="dk1"/>
                          </a:solidFill>
                          <a:effectLst/>
                          <a:latin typeface="Meiryo UI" panose="020B0604030504040204" pitchFamily="50" charset="-128"/>
                          <a:ea typeface="Meiryo UI" panose="020B0604030504040204" pitchFamily="50" charset="-128"/>
                          <a:cs typeface="+mn-cs"/>
                        </a:rPr>
                        <a:t>macOS</a:t>
                      </a:r>
                      <a:r>
                        <a:rPr kumimoji="1" lang="en-US" altLang="ja-JP" sz="900" kern="1200" dirty="0">
                          <a:solidFill>
                            <a:schemeClr val="dk1"/>
                          </a:solidFill>
                          <a:effectLst/>
                          <a:latin typeface="Meiryo UI" panose="020B0604030504040204" pitchFamily="50" charset="-128"/>
                          <a:ea typeface="Meiryo UI" panose="020B0604030504040204" pitchFamily="50" charset="-128"/>
                          <a:cs typeface="+mn-cs"/>
                        </a:rPr>
                        <a:t> 10.14 Mojave</a:t>
                      </a:r>
                      <a:br>
                        <a:rPr kumimoji="1" lang="en-US" altLang="ja-JP" sz="900" kern="1200" dirty="0">
                          <a:solidFill>
                            <a:schemeClr val="dk1"/>
                          </a:solidFill>
                          <a:effectLst/>
                          <a:latin typeface="Meiryo UI" panose="020B0604030504040204" pitchFamily="50" charset="-128"/>
                          <a:ea typeface="Meiryo UI" panose="020B0604030504040204" pitchFamily="50" charset="-128"/>
                          <a:cs typeface="+mn-cs"/>
                        </a:rPr>
                      </a:br>
                      <a:r>
                        <a:rPr kumimoji="1" lang="ja-JP" altLang="ja-JP" sz="900" kern="1200" dirty="0">
                          <a:solidFill>
                            <a:schemeClr val="dk1"/>
                          </a:solidFill>
                          <a:effectLst/>
                          <a:latin typeface="Meiryo UI" panose="020B0604030504040204" pitchFamily="50" charset="-128"/>
                          <a:ea typeface="Meiryo UI" panose="020B0604030504040204" pitchFamily="50" charset="-128"/>
                          <a:cs typeface="+mn-cs"/>
                        </a:rPr>
                        <a:t>・</a:t>
                      </a:r>
                      <a:r>
                        <a:rPr kumimoji="1" lang="en-US" altLang="ja-JP" sz="900" kern="1200" dirty="0" err="1">
                          <a:solidFill>
                            <a:schemeClr val="dk1"/>
                          </a:solidFill>
                          <a:effectLst/>
                          <a:latin typeface="Meiryo UI" panose="020B0604030504040204" pitchFamily="50" charset="-128"/>
                          <a:ea typeface="Meiryo UI" panose="020B0604030504040204" pitchFamily="50" charset="-128"/>
                          <a:cs typeface="+mn-cs"/>
                        </a:rPr>
                        <a:t>macOS</a:t>
                      </a:r>
                      <a:r>
                        <a:rPr kumimoji="1" lang="en-US" altLang="ja-JP" sz="900" kern="1200" dirty="0">
                          <a:solidFill>
                            <a:schemeClr val="dk1"/>
                          </a:solidFill>
                          <a:effectLst/>
                          <a:latin typeface="Meiryo UI" panose="020B0604030504040204" pitchFamily="50" charset="-128"/>
                          <a:ea typeface="Meiryo UI" panose="020B0604030504040204" pitchFamily="50" charset="-128"/>
                          <a:cs typeface="+mn-cs"/>
                        </a:rPr>
                        <a:t> 10.15 Catalina</a:t>
                      </a:r>
                    </a:p>
                    <a:p>
                      <a:r>
                        <a:rPr kumimoji="1" lang="ja-JP" altLang="en-US" sz="900" kern="1200" dirty="0">
                          <a:solidFill>
                            <a:schemeClr val="dk1"/>
                          </a:solidFill>
                          <a:effectLst/>
                          <a:latin typeface="Meiryo UI" panose="020B0604030504040204" pitchFamily="50" charset="-128"/>
                          <a:ea typeface="Meiryo UI" panose="020B0604030504040204" pitchFamily="50" charset="-128"/>
                          <a:cs typeface="+mn-cs"/>
                        </a:rPr>
                        <a:t>・</a:t>
                      </a:r>
                      <a:r>
                        <a:rPr kumimoji="1" lang="en-US" altLang="ja-JP" sz="900" kern="1200" dirty="0" err="1">
                          <a:solidFill>
                            <a:schemeClr val="dk1"/>
                          </a:solidFill>
                          <a:effectLst/>
                          <a:latin typeface="Meiryo UI" panose="020B0604030504040204" pitchFamily="50" charset="-128"/>
                          <a:ea typeface="Meiryo UI" panose="020B0604030504040204" pitchFamily="50" charset="-128"/>
                          <a:cs typeface="+mn-cs"/>
                        </a:rPr>
                        <a:t>macOS</a:t>
                      </a:r>
                      <a:r>
                        <a:rPr kumimoji="1" lang="en-US" altLang="ja-JP" sz="900" kern="1200" dirty="0">
                          <a:solidFill>
                            <a:schemeClr val="dk1"/>
                          </a:solidFill>
                          <a:effectLst/>
                          <a:latin typeface="Meiryo UI" panose="020B0604030504040204" pitchFamily="50" charset="-128"/>
                          <a:ea typeface="Meiryo UI" panose="020B0604030504040204" pitchFamily="50" charset="-128"/>
                          <a:cs typeface="+mn-cs"/>
                        </a:rPr>
                        <a:t> 11 Big Sur</a:t>
                      </a:r>
                    </a:p>
                    <a:p>
                      <a:r>
                        <a:rPr kumimoji="1" lang="ja-JP" altLang="en-US" sz="900" kern="1200" dirty="0">
                          <a:solidFill>
                            <a:schemeClr val="dk1"/>
                          </a:solidFill>
                          <a:effectLst/>
                          <a:latin typeface="Meiryo UI" panose="020B0604030504040204" pitchFamily="50" charset="-128"/>
                          <a:ea typeface="Meiryo UI" panose="020B0604030504040204" pitchFamily="50" charset="-128"/>
                          <a:cs typeface="+mn-cs"/>
                        </a:rPr>
                        <a:t>・</a:t>
                      </a:r>
                      <a:r>
                        <a:rPr kumimoji="1" lang="en-US" altLang="ja-JP" sz="900" kern="1200" dirty="0" err="1">
                          <a:solidFill>
                            <a:schemeClr val="dk1"/>
                          </a:solidFill>
                          <a:effectLst/>
                          <a:latin typeface="Meiryo UI" panose="020B0604030504040204" pitchFamily="50" charset="-128"/>
                          <a:ea typeface="Meiryo UI" panose="020B0604030504040204" pitchFamily="50" charset="-128"/>
                          <a:cs typeface="+mn-cs"/>
                        </a:rPr>
                        <a:t>macOS</a:t>
                      </a:r>
                      <a:r>
                        <a:rPr kumimoji="1" lang="en-US" altLang="ja-JP" sz="900" kern="1200" dirty="0">
                          <a:solidFill>
                            <a:schemeClr val="dk1"/>
                          </a:solidFill>
                          <a:effectLst/>
                          <a:latin typeface="Meiryo UI" panose="020B0604030504040204" pitchFamily="50" charset="-128"/>
                          <a:ea typeface="Meiryo UI" panose="020B0604030504040204" pitchFamily="50" charset="-128"/>
                          <a:cs typeface="+mn-cs"/>
                        </a:rPr>
                        <a:t> 12 Monterey</a:t>
                      </a:r>
                      <a:endParaRPr kumimoji="1" lang="ja-JP" altLang="en-US" sz="900" dirty="0">
                        <a:latin typeface="Meiryo UI" panose="020B0604030504040204" pitchFamily="50" charset="-128"/>
                        <a:ea typeface="Meiryo UI" panose="020B0604030504040204" pitchFamily="50" charset="-128"/>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kumimoji="1" lang="ja-JP" altLang="ja-JP" sz="900" kern="1200" dirty="0">
                          <a:solidFill>
                            <a:schemeClr val="dk1"/>
                          </a:solidFill>
                          <a:effectLst/>
                          <a:latin typeface="Meiryo UI" panose="020B0604030504040204" pitchFamily="50" charset="-128"/>
                          <a:ea typeface="Meiryo UI" panose="020B0604030504040204" pitchFamily="50" charset="-128"/>
                          <a:cs typeface="+mn-cs"/>
                        </a:rPr>
                        <a:t>・</a:t>
                      </a:r>
                      <a:r>
                        <a:rPr kumimoji="1" lang="en-US" altLang="ja-JP" sz="900" kern="1200" dirty="0">
                          <a:solidFill>
                            <a:schemeClr val="dk1"/>
                          </a:solidFill>
                          <a:effectLst/>
                          <a:latin typeface="Meiryo UI" panose="020B0604030504040204" pitchFamily="50" charset="-128"/>
                          <a:ea typeface="Meiryo UI" panose="020B0604030504040204" pitchFamily="50" charset="-128"/>
                          <a:cs typeface="+mn-cs"/>
                        </a:rPr>
                        <a:t>Google Chrome</a:t>
                      </a:r>
                      <a:endParaRPr kumimoji="1" lang="ja-JP" altLang="ja-JP" sz="900" kern="1200" dirty="0">
                        <a:solidFill>
                          <a:schemeClr val="dk1"/>
                        </a:solidFill>
                        <a:effectLst/>
                        <a:latin typeface="Meiryo UI" panose="020B0604030504040204" pitchFamily="50" charset="-128"/>
                        <a:ea typeface="Meiryo UI" panose="020B0604030504040204" pitchFamily="50" charset="-128"/>
                        <a:cs typeface="+mn-cs"/>
                      </a:endParaRPr>
                    </a:p>
                    <a:p>
                      <a:r>
                        <a:rPr kumimoji="1" lang="ja-JP" altLang="ja-JP" sz="1050" b="1" kern="1200" dirty="0">
                          <a:solidFill>
                            <a:srgbClr val="FF0000"/>
                          </a:solidFill>
                          <a:effectLst/>
                          <a:latin typeface="Meiryo UI" panose="020B0604030504040204" pitchFamily="50" charset="-128"/>
                          <a:ea typeface="Meiryo UI" panose="020B0604030504040204" pitchFamily="50" charset="-128"/>
                          <a:cs typeface="+mn-cs"/>
                        </a:rPr>
                        <a:t>※</a:t>
                      </a:r>
                      <a:r>
                        <a:rPr kumimoji="1" lang="en-US" altLang="ja-JP" sz="1050" b="1" kern="1200" dirty="0">
                          <a:solidFill>
                            <a:srgbClr val="FF0000"/>
                          </a:solidFill>
                          <a:effectLst/>
                          <a:latin typeface="Meiryo UI" panose="020B0604030504040204" pitchFamily="50" charset="-128"/>
                          <a:ea typeface="Meiryo UI" panose="020B0604030504040204" pitchFamily="50" charset="-128"/>
                          <a:cs typeface="+mn-cs"/>
                        </a:rPr>
                        <a:t>Safari</a:t>
                      </a:r>
                      <a:r>
                        <a:rPr kumimoji="1" lang="ja-JP" altLang="ja-JP" sz="1050" b="1" kern="1200" dirty="0">
                          <a:solidFill>
                            <a:srgbClr val="FF0000"/>
                          </a:solidFill>
                          <a:effectLst/>
                          <a:latin typeface="Meiryo UI" panose="020B0604030504040204" pitchFamily="50" charset="-128"/>
                          <a:ea typeface="Meiryo UI" panose="020B0604030504040204" pitchFamily="50" charset="-128"/>
                          <a:cs typeface="+mn-cs"/>
                        </a:rPr>
                        <a:t>は対応しておりません</a:t>
                      </a:r>
                      <a:endParaRPr kumimoji="1" lang="ja-JP" altLang="en-US" sz="1050" dirty="0">
                        <a:solidFill>
                          <a:srgbClr val="FF0000"/>
                        </a:solidFill>
                        <a:latin typeface="Meiryo UI" panose="020B0604030504040204" pitchFamily="50" charset="-128"/>
                        <a:ea typeface="Meiryo UI" panose="020B0604030504040204" pitchFamily="50" charset="-128"/>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vMerge="1">
                  <a:txBody>
                    <a:bodyPr/>
                    <a:lstStyle/>
                    <a:p>
                      <a:endParaRPr kumimoji="1" lang="ja-JP" altLang="en-US" dirty="0"/>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2"/>
                  </a:ext>
                </a:extLst>
              </a:tr>
            </a:tbl>
          </a:graphicData>
        </a:graphic>
      </p:graphicFrame>
      <p:sp>
        <p:nvSpPr>
          <p:cNvPr id="14" name="テキスト ボックス 13"/>
          <p:cNvSpPr txBox="1"/>
          <p:nvPr/>
        </p:nvSpPr>
        <p:spPr>
          <a:xfrm>
            <a:off x="101403" y="3270037"/>
            <a:ext cx="6700873" cy="307777"/>
          </a:xfrm>
          <a:prstGeom prst="rect">
            <a:avLst/>
          </a:prstGeom>
          <a:noFill/>
        </p:spPr>
        <p:txBody>
          <a:bodyPr wrap="none" rtlCol="0">
            <a:spAutoFit/>
          </a:bodyPr>
          <a:lstStyle/>
          <a:p>
            <a:r>
              <a:rPr lang="ja-JP" altLang="ja-JP" sz="700" dirty="0"/>
              <a:t>※</a:t>
            </a:r>
            <a:r>
              <a:rPr lang="en-US" altLang="ja-JP" sz="700" dirty="0"/>
              <a:t>Windows/Microsoft Edge,  </a:t>
            </a:r>
            <a:r>
              <a:rPr lang="en-US" altLang="ja-JP" sz="700" dirty="0" err="1"/>
              <a:t>macOS</a:t>
            </a:r>
            <a:r>
              <a:rPr lang="en-US" altLang="ja-JP" sz="700" dirty="0"/>
              <a:t>/Google Chrome</a:t>
            </a:r>
            <a:r>
              <a:rPr lang="ja-JP" altLang="ja-JP" sz="700" dirty="0"/>
              <a:t>については、テスト開発元の</a:t>
            </a:r>
            <a:r>
              <a:rPr lang="en-US" altLang="ja-JP" sz="700" dirty="0"/>
              <a:t>Educational Testing Service (ETS)</a:t>
            </a:r>
            <a:r>
              <a:rPr lang="ja-JP" altLang="ja-JP" sz="700" dirty="0"/>
              <a:t>が指定する</a:t>
            </a:r>
            <a:r>
              <a:rPr lang="en-US" altLang="ja-JP" sz="700" dirty="0"/>
              <a:t>System Requirements</a:t>
            </a:r>
            <a:r>
              <a:rPr lang="ja-JP" altLang="ja-JP" sz="700" dirty="0" err="1"/>
              <a:t>には</a:t>
            </a:r>
            <a:r>
              <a:rPr lang="ja-JP" altLang="ja-JP" sz="700" dirty="0"/>
              <a:t>含まれておりませんが、</a:t>
            </a:r>
            <a:endParaRPr lang="en-US" altLang="ja-JP" sz="700" dirty="0"/>
          </a:p>
          <a:p>
            <a:r>
              <a:rPr lang="en-US" altLang="ja-JP" sz="700" dirty="0"/>
              <a:t>     IIBC</a:t>
            </a:r>
            <a:r>
              <a:rPr lang="ja-JP" altLang="ja-JP" sz="700" dirty="0"/>
              <a:t>が行った動作検証により問題なく動作することを確認しております。</a:t>
            </a:r>
          </a:p>
        </p:txBody>
      </p:sp>
      <p:sp>
        <p:nvSpPr>
          <p:cNvPr id="15" name="テキスト ボックス 14"/>
          <p:cNvSpPr txBox="1"/>
          <p:nvPr/>
        </p:nvSpPr>
        <p:spPr>
          <a:xfrm>
            <a:off x="67374" y="5882101"/>
            <a:ext cx="6858000" cy="646331"/>
          </a:xfrm>
          <a:prstGeom prst="rect">
            <a:avLst/>
          </a:prstGeom>
          <a:noFill/>
        </p:spPr>
        <p:txBody>
          <a:bodyPr wrap="square" rtlCol="0">
            <a:spAutoFit/>
          </a:bodyPr>
          <a:lstStyle/>
          <a:p>
            <a:pPr lvl="0"/>
            <a:r>
              <a:rPr lang="en-US" altLang="ja-JP" sz="900" dirty="0">
                <a:latin typeface="Meiryo UI" panose="020B0604030504040204" pitchFamily="50" charset="-128"/>
                <a:ea typeface="Meiryo UI" panose="020B0604030504040204" pitchFamily="50" charset="-128"/>
              </a:rPr>
              <a:t>6.</a:t>
            </a:r>
            <a:r>
              <a:rPr lang="ja-JP" altLang="en-US" sz="900" dirty="0">
                <a:latin typeface="Meiryo UI" panose="020B0604030504040204" pitchFamily="50" charset="-128"/>
                <a:ea typeface="Meiryo UI" panose="020B0604030504040204" pitchFamily="50" charset="-128"/>
              </a:rPr>
              <a:t>　</a:t>
            </a:r>
            <a:r>
              <a:rPr lang="ja-JP" altLang="ja-JP" sz="900" dirty="0">
                <a:latin typeface="Meiryo UI" panose="020B0604030504040204" pitchFamily="50" charset="-128"/>
                <a:ea typeface="Meiryo UI" panose="020B0604030504040204" pitchFamily="50" charset="-128"/>
              </a:rPr>
              <a:t>定期または緊急メンテナンスのため、受験できない場合がありますので、予めご了承ください。</a:t>
            </a:r>
          </a:p>
          <a:p>
            <a:pPr lvl="0"/>
            <a:r>
              <a:rPr lang="en-US" altLang="ja-JP" sz="900" dirty="0">
                <a:latin typeface="Meiryo UI" panose="020B0604030504040204" pitchFamily="50" charset="-128"/>
                <a:ea typeface="Meiryo UI" panose="020B0604030504040204" pitchFamily="50" charset="-128"/>
              </a:rPr>
              <a:t>7.</a:t>
            </a:r>
            <a:r>
              <a:rPr lang="ja-JP" altLang="en-US" sz="900" dirty="0">
                <a:latin typeface="Meiryo UI" panose="020B0604030504040204" pitchFamily="50" charset="-128"/>
                <a:ea typeface="Meiryo UI" panose="020B0604030504040204" pitchFamily="50" charset="-128"/>
              </a:rPr>
              <a:t>　</a:t>
            </a:r>
            <a:r>
              <a:rPr lang="ja-JP" altLang="ja-JP" sz="900" dirty="0">
                <a:latin typeface="Meiryo UI" panose="020B0604030504040204" pitchFamily="50" charset="-128"/>
                <a:ea typeface="Meiryo UI" panose="020B0604030504040204" pitchFamily="50" charset="-128"/>
              </a:rPr>
              <a:t>テスト画面上の名称は</a:t>
            </a:r>
            <a:r>
              <a:rPr lang="en-US" altLang="ja-JP" sz="900" dirty="0">
                <a:latin typeface="Meiryo UI" panose="020B0604030504040204" pitchFamily="50" charset="-128"/>
                <a:ea typeface="Meiryo UI" panose="020B0604030504040204" pitchFamily="50" charset="-128"/>
              </a:rPr>
              <a:t>TOEIC</a:t>
            </a:r>
            <a:r>
              <a:rPr lang="en-US" altLang="ja-JP" sz="900" baseline="30000" dirty="0">
                <a:latin typeface="Meiryo UI" panose="020B0604030504040204" pitchFamily="50" charset="-128"/>
                <a:ea typeface="Meiryo UI" panose="020B0604030504040204" pitchFamily="50" charset="-128"/>
              </a:rPr>
              <a:t> ®</a:t>
            </a:r>
            <a:r>
              <a:rPr lang="en-US" altLang="ja-JP" sz="900" dirty="0">
                <a:latin typeface="Meiryo UI" panose="020B0604030504040204" pitchFamily="50" charset="-128"/>
                <a:ea typeface="Meiryo UI" panose="020B0604030504040204" pitchFamily="50" charset="-128"/>
              </a:rPr>
              <a:t> Listening &amp; Reading Test Multi-Stage Adaptive Version</a:t>
            </a:r>
            <a:r>
              <a:rPr lang="ja-JP" altLang="ja-JP" sz="900" dirty="0">
                <a:latin typeface="Meiryo UI" panose="020B0604030504040204" pitchFamily="50" charset="-128"/>
                <a:ea typeface="Meiryo UI" panose="020B0604030504040204" pitchFamily="50" charset="-128"/>
              </a:rPr>
              <a:t>になります。</a:t>
            </a:r>
            <a:endParaRPr lang="en-US" altLang="ja-JP" sz="900" dirty="0">
              <a:latin typeface="Meiryo UI" panose="020B0604030504040204" pitchFamily="50" charset="-128"/>
              <a:ea typeface="Meiryo UI" panose="020B0604030504040204" pitchFamily="50" charset="-128"/>
            </a:endParaRPr>
          </a:p>
          <a:p>
            <a:pPr lvl="0"/>
            <a:r>
              <a:rPr lang="ja-JP" altLang="en-US" sz="900" b="1" dirty="0">
                <a:solidFill>
                  <a:srgbClr val="FF0000"/>
                </a:solidFill>
                <a:latin typeface="Meiryo UI" panose="020B0604030504040204" pitchFamily="50" charset="-128"/>
                <a:ea typeface="Meiryo UI" panose="020B0604030504040204" pitchFamily="50" charset="-128"/>
              </a:rPr>
              <a:t>    アンケート回答後に表示される</a:t>
            </a:r>
            <a:r>
              <a:rPr lang="en-US" altLang="ja-JP" sz="900" b="1" dirty="0">
                <a:solidFill>
                  <a:srgbClr val="FF0000"/>
                </a:solidFill>
                <a:latin typeface="Meiryo UI" panose="020B0604030504040204" pitchFamily="50" charset="-128"/>
                <a:ea typeface="Meiryo UI" panose="020B0604030504040204" pitchFamily="50" charset="-128"/>
              </a:rPr>
              <a:t>Authorization Code</a:t>
            </a:r>
            <a:r>
              <a:rPr lang="ja-JP" altLang="en-US" sz="900" b="1" dirty="0">
                <a:solidFill>
                  <a:srgbClr val="FF0000"/>
                </a:solidFill>
                <a:latin typeface="Meiryo UI" panose="020B0604030504040204" pitchFamily="50" charset="-128"/>
                <a:ea typeface="Meiryo UI" panose="020B0604030504040204" pitchFamily="50" charset="-128"/>
              </a:rPr>
              <a:t>は必ずメモをとっておいてください。</a:t>
            </a:r>
            <a:br>
              <a:rPr lang="en-US" altLang="ja-JP" sz="900" b="1" dirty="0">
                <a:solidFill>
                  <a:srgbClr val="FF0000"/>
                </a:solidFill>
                <a:latin typeface="Meiryo UI" panose="020B0604030504040204" pitchFamily="50" charset="-128"/>
                <a:ea typeface="Meiryo UI" panose="020B0604030504040204" pitchFamily="50" charset="-128"/>
              </a:rPr>
            </a:br>
            <a:endParaRPr lang="ja-JP" altLang="ja-JP" sz="900" dirty="0">
              <a:latin typeface="Meiryo UI" panose="020B0604030504040204" pitchFamily="50" charset="-128"/>
              <a:ea typeface="Meiryo UI" panose="020B0604030504040204" pitchFamily="50" charset="-128"/>
            </a:endParaRPr>
          </a:p>
        </p:txBody>
      </p:sp>
      <p:sp>
        <p:nvSpPr>
          <p:cNvPr id="16" name="テキスト ボックス 15"/>
          <p:cNvSpPr txBox="1"/>
          <p:nvPr/>
        </p:nvSpPr>
        <p:spPr>
          <a:xfrm>
            <a:off x="117407" y="3596877"/>
            <a:ext cx="6651527" cy="477054"/>
          </a:xfrm>
          <a:prstGeom prst="rect">
            <a:avLst/>
          </a:prstGeom>
          <a:noFill/>
        </p:spPr>
        <p:txBody>
          <a:bodyPr wrap="square" rtlCol="0">
            <a:spAutoFit/>
          </a:bodyPr>
          <a:lstStyle/>
          <a:p>
            <a:r>
              <a:rPr lang="ja-JP" altLang="en-US" sz="900" dirty="0">
                <a:latin typeface="Meiryo UI" panose="020B0604030504040204" pitchFamily="50" charset="-128"/>
                <a:ea typeface="Meiryo UI" panose="020B0604030504040204" pitchFamily="50" charset="-128"/>
              </a:rPr>
              <a:t>　　　　　　　　</a:t>
            </a:r>
            <a:r>
              <a:rPr lang="en-US" altLang="ja-JP" sz="800" dirty="0">
                <a:latin typeface="Meiryo UI" panose="020B0604030504040204" pitchFamily="50" charset="-128"/>
                <a:ea typeface="Meiryo UI" panose="020B0604030504040204" pitchFamily="50" charset="-128"/>
              </a:rPr>
              <a:t>【Mac</a:t>
            </a:r>
            <a:r>
              <a:rPr lang="ja-JP" altLang="en-US" sz="800" dirty="0">
                <a:latin typeface="Meiryo UI" panose="020B0604030504040204" pitchFamily="50" charset="-128"/>
                <a:ea typeface="Meiryo UI" panose="020B0604030504040204" pitchFamily="50" charset="-128"/>
              </a:rPr>
              <a:t>で受験する場合</a:t>
            </a:r>
            <a:r>
              <a:rPr lang="en-US" altLang="ja-JP" sz="800" dirty="0">
                <a:latin typeface="Meiryo UI" panose="020B0604030504040204" pitchFamily="50" charset="-128"/>
                <a:ea typeface="Meiryo UI" panose="020B0604030504040204" pitchFamily="50" charset="-128"/>
              </a:rPr>
              <a:t>】</a:t>
            </a:r>
            <a:r>
              <a:rPr lang="ja-JP" altLang="en-US" sz="800" dirty="0">
                <a:latin typeface="Meiryo UI" panose="020B0604030504040204" pitchFamily="50" charset="-128"/>
                <a:ea typeface="Meiryo UI" panose="020B0604030504040204" pitchFamily="50" charset="-128"/>
              </a:rPr>
              <a:t>：試験受験において、「</a:t>
            </a:r>
            <a:r>
              <a:rPr lang="en-US" altLang="ja-JP" sz="800" dirty="0">
                <a:latin typeface="Meiryo UI" panose="020B0604030504040204" pitchFamily="50" charset="-128"/>
                <a:ea typeface="Meiryo UI" panose="020B0604030504040204" pitchFamily="50" charset="-128"/>
              </a:rPr>
              <a:t>Google Chrome</a:t>
            </a:r>
            <a:r>
              <a:rPr lang="ja-JP" altLang="en-US" sz="800" dirty="0">
                <a:latin typeface="Meiryo UI" panose="020B0604030504040204" pitchFamily="50" charset="-128"/>
                <a:ea typeface="Meiryo UI" panose="020B0604030504040204" pitchFamily="50" charset="-128"/>
              </a:rPr>
              <a:t>」が受験可能なブラウザ（左のアイコン）です。</a:t>
            </a:r>
          </a:p>
          <a:p>
            <a:r>
              <a:rPr lang="ja-JP" altLang="en-US" sz="800" dirty="0">
                <a:latin typeface="Meiryo UI" panose="020B0604030504040204" pitchFamily="50" charset="-128"/>
                <a:ea typeface="Meiryo UI" panose="020B0604030504040204" pitchFamily="50" charset="-128"/>
              </a:rPr>
              <a:t>　　　　　　　　  パソコンにインストールされていない場合は、「</a:t>
            </a:r>
            <a:r>
              <a:rPr lang="en-US" altLang="ja-JP" sz="800" dirty="0">
                <a:latin typeface="Meiryo UI" panose="020B0604030504040204" pitchFamily="50" charset="-128"/>
                <a:ea typeface="Meiryo UI" panose="020B0604030504040204" pitchFamily="50" charset="-128"/>
              </a:rPr>
              <a:t>Google Chrome</a:t>
            </a:r>
            <a:r>
              <a:rPr lang="ja-JP" altLang="en-US" sz="800" dirty="0">
                <a:latin typeface="Meiryo UI" panose="020B0604030504040204" pitchFamily="50" charset="-128"/>
                <a:ea typeface="Meiryo UI" panose="020B0604030504040204" pitchFamily="50" charset="-128"/>
              </a:rPr>
              <a:t>」のブラウザを事前にダウンロードして、インストールしておいてください。</a:t>
            </a:r>
          </a:p>
          <a:p>
            <a:r>
              <a:rPr lang="ja-JP" altLang="en-US" sz="800" dirty="0">
                <a:latin typeface="Meiryo UI" panose="020B0604030504040204" pitchFamily="50" charset="-128"/>
                <a:ea typeface="Meiryo UI" panose="020B0604030504040204" pitchFamily="50" charset="-128"/>
              </a:rPr>
              <a:t>　　　　　　　　  ダウンロードサイト</a:t>
            </a:r>
            <a:r>
              <a:rPr lang="en-US" altLang="ja-JP" sz="800" dirty="0">
                <a:latin typeface="Meiryo UI" panose="020B0604030504040204" pitchFamily="50" charset="-128"/>
                <a:ea typeface="Meiryo UI" panose="020B0604030504040204" pitchFamily="50" charset="-128"/>
              </a:rPr>
              <a:t>URL</a:t>
            </a:r>
            <a:r>
              <a:rPr lang="ja-JP" altLang="en-US" sz="800" dirty="0">
                <a:latin typeface="Meiryo UI" panose="020B0604030504040204" pitchFamily="50" charset="-128"/>
                <a:ea typeface="Meiryo UI" panose="020B0604030504040204" pitchFamily="50" charset="-128"/>
              </a:rPr>
              <a:t>：</a:t>
            </a:r>
            <a:r>
              <a:rPr lang="en-US" altLang="ja-JP" sz="800" u="sng" dirty="0">
                <a:latin typeface="Meiryo UI" panose="020B0604030504040204" pitchFamily="50" charset="-128"/>
                <a:ea typeface="Meiryo UI" panose="020B0604030504040204" pitchFamily="50" charset="-128"/>
              </a:rPr>
              <a:t>https://www.google.co.jp/chrome/</a:t>
            </a:r>
            <a:endParaRPr lang="ja-JP" altLang="en-US" sz="800" dirty="0">
              <a:latin typeface="Meiryo UI" panose="020B0604030504040204" pitchFamily="50" charset="-128"/>
              <a:ea typeface="Meiryo UI" panose="020B0604030504040204" pitchFamily="50" charset="-128"/>
            </a:endParaRPr>
          </a:p>
        </p:txBody>
      </p:sp>
      <p:pic>
        <p:nvPicPr>
          <p:cNvPr id="17" name="図 16"/>
          <p:cNvPicPr/>
          <p:nvPr/>
        </p:nvPicPr>
        <p:blipFill>
          <a:blip r:embed="rId4"/>
          <a:stretch>
            <a:fillRect/>
          </a:stretch>
        </p:blipFill>
        <p:spPr>
          <a:xfrm>
            <a:off x="324288" y="3662011"/>
            <a:ext cx="372745" cy="377190"/>
          </a:xfrm>
          <a:prstGeom prst="rect">
            <a:avLst/>
          </a:prstGeom>
        </p:spPr>
      </p:pic>
      <p:graphicFrame>
        <p:nvGraphicFramePr>
          <p:cNvPr id="19" name="表 18"/>
          <p:cNvGraphicFramePr>
            <a:graphicFrameLocks noGrp="1"/>
          </p:cNvGraphicFramePr>
          <p:nvPr>
            <p:extLst>
              <p:ext uri="{D42A27DB-BD31-4B8C-83A1-F6EECF244321}">
                <p14:modId xmlns:p14="http://schemas.microsoft.com/office/powerpoint/2010/main" val="854619999"/>
              </p:ext>
            </p:extLst>
          </p:nvPr>
        </p:nvGraphicFramePr>
        <p:xfrm>
          <a:off x="181073" y="4482166"/>
          <a:ext cx="6651526" cy="1385627"/>
        </p:xfrm>
        <a:graphic>
          <a:graphicData uri="http://schemas.openxmlformats.org/drawingml/2006/table">
            <a:tbl>
              <a:tblPr firstRow="1" bandRow="1">
                <a:tableStyleId>{5C22544A-7EE6-4342-B048-85BDC9FD1C3A}</a:tableStyleId>
              </a:tblPr>
              <a:tblGrid>
                <a:gridCol w="2464925">
                  <a:extLst>
                    <a:ext uri="{9D8B030D-6E8A-4147-A177-3AD203B41FA5}">
                      <a16:colId xmlns:a16="http://schemas.microsoft.com/office/drawing/2014/main" val="20000"/>
                    </a:ext>
                  </a:extLst>
                </a:gridCol>
                <a:gridCol w="1718734">
                  <a:extLst>
                    <a:ext uri="{9D8B030D-6E8A-4147-A177-3AD203B41FA5}">
                      <a16:colId xmlns:a16="http://schemas.microsoft.com/office/drawing/2014/main" val="20001"/>
                    </a:ext>
                  </a:extLst>
                </a:gridCol>
                <a:gridCol w="2467867">
                  <a:extLst>
                    <a:ext uri="{9D8B030D-6E8A-4147-A177-3AD203B41FA5}">
                      <a16:colId xmlns:a16="http://schemas.microsoft.com/office/drawing/2014/main" val="20002"/>
                    </a:ext>
                  </a:extLst>
                </a:gridCol>
              </a:tblGrid>
              <a:tr h="188278">
                <a:tc>
                  <a:txBody>
                    <a:bodyPr/>
                    <a:lstStyle/>
                    <a:p>
                      <a:pPr algn="ctr"/>
                      <a:r>
                        <a:rPr kumimoji="1" lang="ja-JP" altLang="en-US" sz="1000" dirty="0">
                          <a:solidFill>
                            <a:schemeClr val="tx1"/>
                          </a:solidFill>
                          <a:latin typeface="Meiryo UI" panose="020B0604030504040204" pitchFamily="50" charset="-128"/>
                          <a:ea typeface="Meiryo UI" panose="020B0604030504040204" pitchFamily="50" charset="-128"/>
                        </a:rPr>
                        <a:t>モデル</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6CA6DB"/>
                    </a:solidFill>
                  </a:tcPr>
                </a:tc>
                <a:tc>
                  <a:txBody>
                    <a:bodyPr/>
                    <a:lstStyle/>
                    <a:p>
                      <a:pPr algn="ctr"/>
                      <a:r>
                        <a:rPr kumimoji="1" lang="en-US" altLang="ja-JP" sz="1000" dirty="0">
                          <a:solidFill>
                            <a:schemeClr val="tx1"/>
                          </a:solidFill>
                          <a:latin typeface="Meiryo UI" panose="020B0604030504040204" pitchFamily="50" charset="-128"/>
                          <a:ea typeface="Meiryo UI" panose="020B0604030504040204" pitchFamily="50" charset="-128"/>
                        </a:rPr>
                        <a:t>OS</a:t>
                      </a:r>
                      <a:endParaRPr kumimoji="1" lang="ja-JP" altLang="en-US" sz="1000" dirty="0">
                        <a:solidFill>
                          <a:schemeClr val="tx1"/>
                        </a:solidFill>
                        <a:latin typeface="Meiryo UI" panose="020B0604030504040204" pitchFamily="50" charset="-128"/>
                        <a:ea typeface="Meiryo UI" panose="020B0604030504040204" pitchFamily="50" charset="-128"/>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6CA6DB"/>
                    </a:solidFill>
                  </a:tcPr>
                </a:tc>
                <a:tc>
                  <a:txBody>
                    <a:bodyPr/>
                    <a:lstStyle/>
                    <a:p>
                      <a:pPr algn="ctr"/>
                      <a:r>
                        <a:rPr kumimoji="1" lang="ja-JP" altLang="en-US" sz="1000" dirty="0">
                          <a:solidFill>
                            <a:schemeClr val="tx1"/>
                          </a:solidFill>
                          <a:latin typeface="Meiryo UI" panose="020B0604030504040204" pitchFamily="50" charset="-128"/>
                          <a:ea typeface="Meiryo UI" panose="020B0604030504040204" pitchFamily="50" charset="-128"/>
                        </a:rPr>
                        <a:t>その他</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6CA6DB"/>
                    </a:solidFill>
                  </a:tcPr>
                </a:tc>
                <a:extLst>
                  <a:ext uri="{0D108BD9-81ED-4DB2-BD59-A6C34878D82A}">
                    <a16:rowId xmlns:a16="http://schemas.microsoft.com/office/drawing/2014/main" val="10000"/>
                  </a:ext>
                </a:extLst>
              </a:tr>
              <a:tr h="1141787">
                <a:tc>
                  <a:txBody>
                    <a:bodyPr/>
                    <a:lstStyle/>
                    <a:p>
                      <a:pPr rtl="0"/>
                      <a:r>
                        <a:rPr kumimoji="1" lang="ja-JP" altLang="en-US" sz="900" kern="1200" dirty="0">
                          <a:solidFill>
                            <a:schemeClr val="dk1"/>
                          </a:solidFill>
                          <a:effectLst/>
                          <a:latin typeface="Meiryo UI" panose="020B0604030504040204" pitchFamily="50" charset="-128"/>
                          <a:ea typeface="Meiryo UI" panose="020B0604030504040204" pitchFamily="50" charset="-128"/>
                          <a:cs typeface="+mn-cs"/>
                        </a:rPr>
                        <a:t>・</a:t>
                      </a:r>
                      <a:r>
                        <a:rPr kumimoji="1" lang="en-US" altLang="ja-JP" sz="900" kern="1200" dirty="0">
                          <a:solidFill>
                            <a:schemeClr val="dk1"/>
                          </a:solidFill>
                          <a:effectLst/>
                          <a:latin typeface="Meiryo UI" panose="020B0604030504040204" pitchFamily="50" charset="-128"/>
                          <a:ea typeface="Meiryo UI" panose="020B0604030504040204" pitchFamily="50" charset="-128"/>
                          <a:cs typeface="+mn-cs"/>
                        </a:rPr>
                        <a:t>iPad </a:t>
                      </a:r>
                      <a:r>
                        <a:rPr kumimoji="1" lang="ja-JP" altLang="en-US" sz="900" kern="1200" dirty="0">
                          <a:solidFill>
                            <a:schemeClr val="dk1"/>
                          </a:solidFill>
                          <a:effectLst/>
                          <a:latin typeface="Meiryo UI" panose="020B0604030504040204" pitchFamily="50" charset="-128"/>
                          <a:ea typeface="Meiryo UI" panose="020B0604030504040204" pitchFamily="50" charset="-128"/>
                          <a:cs typeface="+mn-cs"/>
                        </a:rPr>
                        <a:t>第</a:t>
                      </a:r>
                      <a:r>
                        <a:rPr kumimoji="1" lang="en-US" altLang="ja-JP" sz="900" kern="1200" dirty="0">
                          <a:solidFill>
                            <a:schemeClr val="dk1"/>
                          </a:solidFill>
                          <a:effectLst/>
                          <a:latin typeface="Meiryo UI" panose="020B0604030504040204" pitchFamily="50" charset="-128"/>
                          <a:ea typeface="Meiryo UI" panose="020B0604030504040204" pitchFamily="50" charset="-128"/>
                          <a:cs typeface="+mn-cs"/>
                        </a:rPr>
                        <a:t>4</a:t>
                      </a:r>
                      <a:r>
                        <a:rPr kumimoji="1" lang="ja-JP" altLang="en-US" sz="900" kern="1200" dirty="0">
                          <a:solidFill>
                            <a:schemeClr val="dk1"/>
                          </a:solidFill>
                          <a:effectLst/>
                          <a:latin typeface="Meiryo UI" panose="020B0604030504040204" pitchFamily="50" charset="-128"/>
                          <a:ea typeface="Meiryo UI" panose="020B0604030504040204" pitchFamily="50" charset="-128"/>
                          <a:cs typeface="+mn-cs"/>
                        </a:rPr>
                        <a:t>世代以降</a:t>
                      </a:r>
                    </a:p>
                    <a:p>
                      <a:pPr rtl="0"/>
                      <a:r>
                        <a:rPr kumimoji="1" lang="ja-JP" altLang="en-US" sz="900" kern="1200" dirty="0">
                          <a:solidFill>
                            <a:schemeClr val="dk1"/>
                          </a:solidFill>
                          <a:effectLst/>
                          <a:latin typeface="Meiryo UI" panose="020B0604030504040204" pitchFamily="50" charset="-128"/>
                          <a:ea typeface="Meiryo UI" panose="020B0604030504040204" pitchFamily="50" charset="-128"/>
                          <a:cs typeface="+mn-cs"/>
                        </a:rPr>
                        <a:t>・</a:t>
                      </a:r>
                      <a:r>
                        <a:rPr kumimoji="1" lang="en-US" altLang="ja-JP" sz="900" kern="1200" dirty="0">
                          <a:solidFill>
                            <a:schemeClr val="dk1"/>
                          </a:solidFill>
                          <a:effectLst/>
                          <a:latin typeface="Meiryo UI" panose="020B0604030504040204" pitchFamily="50" charset="-128"/>
                          <a:ea typeface="Meiryo UI" panose="020B0604030504040204" pitchFamily="50" charset="-128"/>
                          <a:cs typeface="+mn-cs"/>
                        </a:rPr>
                        <a:t>iPad Air 2</a:t>
                      </a:r>
                      <a:r>
                        <a:rPr kumimoji="1" lang="ja-JP" altLang="en-US" sz="900" kern="1200" dirty="0">
                          <a:solidFill>
                            <a:schemeClr val="dk1"/>
                          </a:solidFill>
                          <a:effectLst/>
                          <a:latin typeface="Meiryo UI" panose="020B0604030504040204" pitchFamily="50" charset="-128"/>
                          <a:ea typeface="Meiryo UI" panose="020B0604030504040204" pitchFamily="50" charset="-128"/>
                          <a:cs typeface="+mn-cs"/>
                        </a:rPr>
                        <a:t>以降</a:t>
                      </a:r>
                    </a:p>
                    <a:p>
                      <a:pPr rtl="0"/>
                      <a:r>
                        <a:rPr kumimoji="1" lang="ja-JP" altLang="en-US" sz="900" kern="1200" dirty="0">
                          <a:solidFill>
                            <a:schemeClr val="dk1"/>
                          </a:solidFill>
                          <a:effectLst/>
                          <a:latin typeface="Meiryo UI" panose="020B0604030504040204" pitchFamily="50" charset="-128"/>
                          <a:ea typeface="Meiryo UI" panose="020B0604030504040204" pitchFamily="50" charset="-128"/>
                          <a:cs typeface="+mn-cs"/>
                        </a:rPr>
                        <a:t>・</a:t>
                      </a:r>
                      <a:r>
                        <a:rPr kumimoji="1" lang="en-US" altLang="ja-JP" sz="900" kern="1200" dirty="0">
                          <a:solidFill>
                            <a:schemeClr val="dk1"/>
                          </a:solidFill>
                          <a:effectLst/>
                          <a:latin typeface="Meiryo UI" panose="020B0604030504040204" pitchFamily="50" charset="-128"/>
                          <a:ea typeface="Meiryo UI" panose="020B0604030504040204" pitchFamily="50" charset="-128"/>
                          <a:cs typeface="+mn-cs"/>
                        </a:rPr>
                        <a:t>iPad Pro </a:t>
                      </a:r>
                      <a:r>
                        <a:rPr kumimoji="1" lang="ja-JP" altLang="en-US" sz="900" kern="1200" dirty="0">
                          <a:solidFill>
                            <a:schemeClr val="dk1"/>
                          </a:solidFill>
                          <a:effectLst/>
                          <a:latin typeface="Meiryo UI" panose="020B0604030504040204" pitchFamily="50" charset="-128"/>
                          <a:ea typeface="Meiryo UI" panose="020B0604030504040204" pitchFamily="50" charset="-128"/>
                          <a:cs typeface="+mn-cs"/>
                        </a:rPr>
                        <a:t>第</a:t>
                      </a:r>
                      <a:r>
                        <a:rPr kumimoji="1" lang="en-US" altLang="ja-JP" sz="900" kern="1200" dirty="0">
                          <a:solidFill>
                            <a:schemeClr val="dk1"/>
                          </a:solidFill>
                          <a:effectLst/>
                          <a:latin typeface="Meiryo UI" panose="020B0604030504040204" pitchFamily="50" charset="-128"/>
                          <a:ea typeface="Meiryo UI" panose="020B0604030504040204" pitchFamily="50" charset="-128"/>
                          <a:cs typeface="+mn-cs"/>
                        </a:rPr>
                        <a:t>3</a:t>
                      </a:r>
                      <a:r>
                        <a:rPr kumimoji="1" lang="ja-JP" altLang="en-US" sz="900" kern="1200" dirty="0">
                          <a:solidFill>
                            <a:schemeClr val="dk1"/>
                          </a:solidFill>
                          <a:effectLst/>
                          <a:latin typeface="Meiryo UI" panose="020B0604030504040204" pitchFamily="50" charset="-128"/>
                          <a:ea typeface="Meiryo UI" panose="020B0604030504040204" pitchFamily="50" charset="-128"/>
                          <a:cs typeface="+mn-cs"/>
                        </a:rPr>
                        <a:t>世代以降</a:t>
                      </a:r>
                    </a:p>
                    <a:p>
                      <a:pPr rtl="0"/>
                      <a:r>
                        <a:rPr kumimoji="1" lang="en-US" altLang="ja-JP" sz="900" kern="1200" dirty="0">
                          <a:solidFill>
                            <a:schemeClr val="dk1"/>
                          </a:solidFill>
                          <a:effectLst/>
                          <a:latin typeface="Meiryo UI" panose="020B0604030504040204" pitchFamily="50" charset="-128"/>
                          <a:ea typeface="Meiryo UI" panose="020B0604030504040204" pitchFamily="50" charset="-128"/>
                          <a:cs typeface="+mn-cs"/>
                        </a:rPr>
                        <a:t>※iPad mini</a:t>
                      </a:r>
                      <a:r>
                        <a:rPr kumimoji="1" lang="ja-JP" altLang="en-US" sz="900" kern="1200" dirty="0">
                          <a:solidFill>
                            <a:schemeClr val="dk1"/>
                          </a:solidFill>
                          <a:effectLst/>
                          <a:latin typeface="Meiryo UI" panose="020B0604030504040204" pitchFamily="50" charset="-128"/>
                          <a:ea typeface="Meiryo UI" panose="020B0604030504040204" pitchFamily="50" charset="-128"/>
                          <a:cs typeface="+mn-cs"/>
                        </a:rPr>
                        <a:t>についてはモニタサイズが小さいため</a:t>
                      </a:r>
                    </a:p>
                    <a:p>
                      <a:pPr rtl="0"/>
                      <a:r>
                        <a:rPr kumimoji="1" lang="ja-JP" altLang="en-US" sz="900" kern="1200" dirty="0">
                          <a:solidFill>
                            <a:schemeClr val="dk1"/>
                          </a:solidFill>
                          <a:effectLst/>
                          <a:latin typeface="Meiryo UI" panose="020B0604030504040204" pitchFamily="50" charset="-128"/>
                          <a:ea typeface="Meiryo UI" panose="020B0604030504040204" pitchFamily="50" charset="-128"/>
                          <a:cs typeface="+mn-cs"/>
                        </a:rPr>
                        <a:t>　 推奨しておりません。</a:t>
                      </a:r>
                    </a:p>
                    <a:p>
                      <a:pPr rtl="0"/>
                      <a:r>
                        <a:rPr kumimoji="1" lang="en-US" altLang="ja-JP" sz="900" kern="1200" dirty="0">
                          <a:solidFill>
                            <a:schemeClr val="dk1"/>
                          </a:solidFill>
                          <a:effectLst/>
                          <a:latin typeface="Meiryo UI" panose="020B0604030504040204" pitchFamily="50" charset="-128"/>
                          <a:ea typeface="Meiryo UI" panose="020B0604030504040204" pitchFamily="50" charset="-128"/>
                          <a:cs typeface="+mn-cs"/>
                        </a:rPr>
                        <a:t>※</a:t>
                      </a:r>
                      <a:r>
                        <a:rPr kumimoji="1" lang="ja-JP" altLang="en-US" sz="900" kern="1200" dirty="0">
                          <a:solidFill>
                            <a:schemeClr val="dk1"/>
                          </a:solidFill>
                          <a:effectLst/>
                          <a:latin typeface="Meiryo UI" panose="020B0604030504040204" pitchFamily="50" charset="-128"/>
                          <a:ea typeface="Meiryo UI" panose="020B0604030504040204" pitchFamily="50" charset="-128"/>
                          <a:cs typeface="+mn-cs"/>
                        </a:rPr>
                        <a:t>上記以前のモデルについては動作検証を</a:t>
                      </a:r>
                    </a:p>
                    <a:p>
                      <a:pPr rtl="0"/>
                      <a:r>
                        <a:rPr kumimoji="1" lang="ja-JP" altLang="en-US" sz="900" kern="1200" dirty="0">
                          <a:solidFill>
                            <a:schemeClr val="dk1"/>
                          </a:solidFill>
                          <a:effectLst/>
                          <a:latin typeface="Meiryo UI" panose="020B0604030504040204" pitchFamily="50" charset="-128"/>
                          <a:ea typeface="Meiryo UI" panose="020B0604030504040204" pitchFamily="50" charset="-128"/>
                          <a:cs typeface="+mn-cs"/>
                        </a:rPr>
                        <a:t>　 しておりません。</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algn="l" defTabSz="685800" rtl="0" eaLnBrk="1" latinLnBrk="0" hangingPunct="1"/>
                      <a:r>
                        <a:rPr kumimoji="1" lang="ja-JP" altLang="en-US" sz="900" kern="1200" dirty="0">
                          <a:solidFill>
                            <a:schemeClr val="dk1"/>
                          </a:solidFill>
                          <a:effectLst/>
                          <a:latin typeface="Meiryo UI" panose="020B0604030504040204" pitchFamily="50" charset="-128"/>
                          <a:ea typeface="Meiryo UI" panose="020B0604030504040204" pitchFamily="50" charset="-128"/>
                          <a:cs typeface="+mn-cs"/>
                        </a:rPr>
                        <a:t>・</a:t>
                      </a:r>
                      <a:r>
                        <a:rPr kumimoji="1" lang="en-US" altLang="ja-JP" sz="900" kern="1200" dirty="0">
                          <a:solidFill>
                            <a:schemeClr val="dk1"/>
                          </a:solidFill>
                          <a:effectLst/>
                          <a:latin typeface="Meiryo UI" panose="020B0604030504040204" pitchFamily="50" charset="-128"/>
                          <a:ea typeface="Meiryo UI" panose="020B0604030504040204" pitchFamily="50" charset="-128"/>
                          <a:cs typeface="+mn-cs"/>
                        </a:rPr>
                        <a:t>iOS 10.2</a:t>
                      </a:r>
                      <a:r>
                        <a:rPr kumimoji="1" lang="ja-JP" altLang="en-US" sz="900" kern="1200" dirty="0">
                          <a:solidFill>
                            <a:schemeClr val="dk1"/>
                          </a:solidFill>
                          <a:effectLst/>
                          <a:latin typeface="Meiryo UI" panose="020B0604030504040204" pitchFamily="50" charset="-128"/>
                          <a:ea typeface="Meiryo UI" panose="020B0604030504040204" pitchFamily="50" charset="-128"/>
                          <a:cs typeface="+mn-cs"/>
                        </a:rPr>
                        <a:t>以降</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algn="l" defTabSz="685800" rtl="0" eaLnBrk="1" latinLnBrk="0" hangingPunct="1"/>
                      <a:r>
                        <a:rPr kumimoji="1" lang="ja-JP" altLang="en-US" sz="900" kern="1200" dirty="0">
                          <a:solidFill>
                            <a:schemeClr val="dk1"/>
                          </a:solidFill>
                          <a:effectLst/>
                          <a:latin typeface="Meiryo UI" panose="020B0604030504040204" pitchFamily="50" charset="-128"/>
                          <a:ea typeface="Meiryo UI" panose="020B0604030504040204" pitchFamily="50" charset="-128"/>
                          <a:cs typeface="+mn-cs"/>
                        </a:rPr>
                        <a:t>＜モニタ＞</a:t>
                      </a:r>
                    </a:p>
                    <a:p>
                      <a:pPr marL="0" algn="l" defTabSz="685800" rtl="0" eaLnBrk="1" latinLnBrk="0" hangingPunct="1"/>
                      <a:r>
                        <a:rPr kumimoji="1" lang="ja-JP" altLang="en-US" sz="900" kern="1200" dirty="0">
                          <a:solidFill>
                            <a:schemeClr val="dk1"/>
                          </a:solidFill>
                          <a:effectLst/>
                          <a:latin typeface="Meiryo UI" panose="020B0604030504040204" pitchFamily="50" charset="-128"/>
                          <a:ea typeface="Meiryo UI" panose="020B0604030504040204" pitchFamily="50" charset="-128"/>
                          <a:cs typeface="+mn-cs"/>
                        </a:rPr>
                        <a:t>解像度 </a:t>
                      </a:r>
                      <a:r>
                        <a:rPr kumimoji="1" lang="en-US" altLang="ja-JP" sz="900" kern="1200" dirty="0">
                          <a:solidFill>
                            <a:schemeClr val="dk1"/>
                          </a:solidFill>
                          <a:effectLst/>
                          <a:latin typeface="Meiryo UI" panose="020B0604030504040204" pitchFamily="50" charset="-128"/>
                          <a:ea typeface="Meiryo UI" panose="020B0604030504040204" pitchFamily="50" charset="-128"/>
                          <a:cs typeface="+mn-cs"/>
                        </a:rPr>
                        <a:t>1024×768</a:t>
                      </a:r>
                      <a:r>
                        <a:rPr kumimoji="1" lang="ja-JP" altLang="en-US" sz="900" kern="1200" dirty="0">
                          <a:solidFill>
                            <a:schemeClr val="dk1"/>
                          </a:solidFill>
                          <a:effectLst/>
                          <a:latin typeface="Meiryo UI" panose="020B0604030504040204" pitchFamily="50" charset="-128"/>
                          <a:ea typeface="Meiryo UI" panose="020B0604030504040204" pitchFamily="50" charset="-128"/>
                          <a:cs typeface="+mn-cs"/>
                        </a:rPr>
                        <a:t>以上を推奨</a:t>
                      </a:r>
                    </a:p>
                    <a:p>
                      <a:pPr marL="0" algn="l" defTabSz="685800" rtl="0" eaLnBrk="1" latinLnBrk="0" hangingPunct="1"/>
                      <a:r>
                        <a:rPr kumimoji="1" lang="ja-JP" altLang="en-US" sz="900" kern="1200" dirty="0">
                          <a:solidFill>
                            <a:schemeClr val="dk1"/>
                          </a:solidFill>
                          <a:effectLst/>
                          <a:latin typeface="Meiryo UI" panose="020B0604030504040204" pitchFamily="50" charset="-128"/>
                          <a:ea typeface="Meiryo UI" panose="020B0604030504040204" pitchFamily="50" charset="-128"/>
                          <a:cs typeface="+mn-cs"/>
                        </a:rPr>
                        <a:t>＜ネットワーク環境＞</a:t>
                      </a:r>
                    </a:p>
                    <a:p>
                      <a:pPr marL="0" algn="l" defTabSz="685800" rtl="0" eaLnBrk="1" latinLnBrk="0" hangingPunct="1"/>
                      <a:r>
                        <a:rPr kumimoji="1" lang="en-US" altLang="ja-JP" sz="900" kern="1200" dirty="0" err="1">
                          <a:solidFill>
                            <a:schemeClr val="dk1"/>
                          </a:solidFill>
                          <a:effectLst/>
                          <a:latin typeface="Meiryo UI" panose="020B0604030504040204" pitchFamily="50" charset="-128"/>
                          <a:ea typeface="Meiryo UI" panose="020B0604030504040204" pitchFamily="50" charset="-128"/>
                          <a:cs typeface="+mn-cs"/>
                        </a:rPr>
                        <a:t>WiFi</a:t>
                      </a:r>
                      <a:endParaRPr kumimoji="1" lang="ja-JP" altLang="en-US" sz="900" kern="1200" dirty="0">
                        <a:solidFill>
                          <a:schemeClr val="dk1"/>
                        </a:solidFill>
                        <a:effectLst/>
                        <a:latin typeface="Meiryo UI" panose="020B0604030504040204" pitchFamily="50" charset="-128"/>
                        <a:ea typeface="Meiryo UI" panose="020B0604030504040204" pitchFamily="50" charset="-128"/>
                        <a:cs typeface="+mn-cs"/>
                      </a:endParaRPr>
                    </a:p>
                    <a:p>
                      <a:pPr marL="0" algn="l" defTabSz="685800" rtl="0" eaLnBrk="1" latinLnBrk="0" hangingPunct="1"/>
                      <a:r>
                        <a:rPr kumimoji="1" lang="en-US" altLang="ja-JP" sz="900" kern="1200" dirty="0">
                          <a:solidFill>
                            <a:schemeClr val="dk1"/>
                          </a:solidFill>
                          <a:effectLst/>
                          <a:latin typeface="Meiryo UI" panose="020B0604030504040204" pitchFamily="50" charset="-128"/>
                          <a:ea typeface="Meiryo UI" panose="020B0604030504040204" pitchFamily="50" charset="-128"/>
                          <a:cs typeface="+mn-cs"/>
                        </a:rPr>
                        <a:t>※4G</a:t>
                      </a:r>
                      <a:r>
                        <a:rPr kumimoji="1" lang="ja-JP" altLang="en-US" sz="900" kern="1200" dirty="0">
                          <a:solidFill>
                            <a:schemeClr val="dk1"/>
                          </a:solidFill>
                          <a:effectLst/>
                          <a:latin typeface="Meiryo UI" panose="020B0604030504040204" pitchFamily="50" charset="-128"/>
                          <a:ea typeface="Meiryo UI" panose="020B0604030504040204" pitchFamily="50" charset="-128"/>
                          <a:cs typeface="+mn-cs"/>
                        </a:rPr>
                        <a:t>等モバイル回線での受験はお控えください。</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1"/>
                  </a:ext>
                </a:extLst>
              </a:tr>
            </a:tbl>
          </a:graphicData>
        </a:graphic>
      </p:graphicFrame>
      <p:sp>
        <p:nvSpPr>
          <p:cNvPr id="20" name="テキスト ボックス 19"/>
          <p:cNvSpPr txBox="1"/>
          <p:nvPr/>
        </p:nvSpPr>
        <p:spPr>
          <a:xfrm>
            <a:off x="67374" y="4039201"/>
            <a:ext cx="6858000" cy="415498"/>
          </a:xfrm>
          <a:prstGeom prst="rect">
            <a:avLst/>
          </a:prstGeom>
          <a:noFill/>
        </p:spPr>
        <p:txBody>
          <a:bodyPr wrap="square" rtlCol="0">
            <a:spAutoFit/>
          </a:bodyPr>
          <a:lstStyle/>
          <a:p>
            <a:r>
              <a:rPr lang="en-US" altLang="ja-JP" sz="900" dirty="0"/>
              <a:t>5.</a:t>
            </a:r>
            <a:r>
              <a:rPr lang="ja-JP" altLang="en-US" sz="900" dirty="0"/>
              <a:t>　</a:t>
            </a:r>
            <a:r>
              <a:rPr lang="en-US" altLang="ja-JP" sz="900" dirty="0">
                <a:latin typeface="Meiryo UI" panose="020B0604030504040204" pitchFamily="50" charset="-128"/>
                <a:ea typeface="Meiryo UI" panose="020B0604030504040204" pitchFamily="50" charset="-128"/>
              </a:rPr>
              <a:t>iPad</a:t>
            </a:r>
            <a:r>
              <a:rPr lang="ja-JP" altLang="en-US" sz="900" dirty="0">
                <a:latin typeface="Meiryo UI" panose="020B0604030504040204" pitchFamily="50" charset="-128"/>
                <a:ea typeface="Meiryo UI" panose="020B0604030504040204" pitchFamily="50" charset="-128"/>
              </a:rPr>
              <a:t>の動作環境について、以下の条件をご確認ください。なお、</a:t>
            </a:r>
            <a:r>
              <a:rPr lang="ja-JP" altLang="en-US" sz="1050" b="1" dirty="0">
                <a:solidFill>
                  <a:srgbClr val="FF0000"/>
                </a:solidFill>
                <a:latin typeface="Meiryo UI" panose="020B0604030504040204" pitchFamily="50" charset="-128"/>
                <a:ea typeface="Meiryo UI" panose="020B0604030504040204" pitchFamily="50" charset="-128"/>
              </a:rPr>
              <a:t>スマートフォンでの受験はできません。</a:t>
            </a:r>
          </a:p>
          <a:p>
            <a:r>
              <a:rPr lang="ja-JP" altLang="en-US" sz="900" dirty="0">
                <a:latin typeface="Meiryo UI" panose="020B0604030504040204" pitchFamily="50" charset="-128"/>
                <a:ea typeface="Meiryo UI" panose="020B0604030504040204" pitchFamily="50" charset="-128"/>
              </a:rPr>
              <a:t>　　</a:t>
            </a:r>
            <a:r>
              <a:rPr lang="en-US" altLang="ja-JP" sz="900" dirty="0">
                <a:latin typeface="Meiryo UI" panose="020B0604030504040204" pitchFamily="50" charset="-128"/>
                <a:ea typeface="Meiryo UI" panose="020B0604030504040204" pitchFamily="50" charset="-128"/>
              </a:rPr>
              <a:t>※iPad</a:t>
            </a:r>
            <a:r>
              <a:rPr lang="ja-JP" altLang="en-US" sz="900" dirty="0">
                <a:latin typeface="Meiryo UI" panose="020B0604030504040204" pitchFamily="50" charset="-128"/>
                <a:ea typeface="Meiryo UI" panose="020B0604030504040204" pitchFamily="50" charset="-128"/>
              </a:rPr>
              <a:t>でご受験される際は専用の</a:t>
            </a:r>
            <a:r>
              <a:rPr lang="ja-JP" altLang="en-US" sz="1050" b="1" dirty="0">
                <a:solidFill>
                  <a:srgbClr val="FF0000"/>
                </a:solidFill>
                <a:latin typeface="Meiryo UI" panose="020B0604030504040204" pitchFamily="50" charset="-128"/>
                <a:ea typeface="Meiryo UI" panose="020B0604030504040204" pitchFamily="50" charset="-128"/>
              </a:rPr>
              <a:t>アプリのインストール</a:t>
            </a:r>
            <a:r>
              <a:rPr lang="ja-JP" altLang="en-US" sz="900" dirty="0">
                <a:latin typeface="Meiryo UI" panose="020B0604030504040204" pitchFamily="50" charset="-128"/>
                <a:ea typeface="Meiryo UI" panose="020B0604030504040204" pitchFamily="50" charset="-128"/>
              </a:rPr>
              <a:t>が必要です。ご利用される場合は、</a:t>
            </a:r>
            <a:r>
              <a:rPr lang="ja-JP" altLang="en-US" sz="900" u="sng" dirty="0">
                <a:latin typeface="Meiryo UI" panose="020B0604030504040204" pitchFamily="50" charset="-128"/>
                <a:ea typeface="Meiryo UI" panose="020B0604030504040204" pitchFamily="50" charset="-128"/>
              </a:rPr>
              <a:t>巻末のアプリインストール手順</a:t>
            </a:r>
            <a:r>
              <a:rPr lang="ja-JP" altLang="en-US" sz="900" dirty="0">
                <a:latin typeface="Meiryo UI" panose="020B0604030504040204" pitchFamily="50" charset="-128"/>
                <a:ea typeface="Meiryo UI" panose="020B0604030504040204" pitchFamily="50" charset="-128"/>
              </a:rPr>
              <a:t>を参照ください。</a:t>
            </a:r>
          </a:p>
        </p:txBody>
      </p:sp>
      <p:sp>
        <p:nvSpPr>
          <p:cNvPr id="21" name="テキスト ボックス 20"/>
          <p:cNvSpPr txBox="1"/>
          <p:nvPr/>
        </p:nvSpPr>
        <p:spPr>
          <a:xfrm>
            <a:off x="0" y="6371881"/>
            <a:ext cx="3728853" cy="253916"/>
          </a:xfrm>
          <a:prstGeom prst="rect">
            <a:avLst/>
          </a:prstGeom>
          <a:noFill/>
        </p:spPr>
        <p:txBody>
          <a:bodyPr wrap="square" rtlCol="0">
            <a:spAutoFit/>
          </a:bodyPr>
          <a:lstStyle/>
          <a:p>
            <a:r>
              <a:rPr lang="ja-JP" altLang="en-US" sz="1050" b="1" dirty="0">
                <a:latin typeface="Meiryo UI" panose="020B0604030504040204" pitchFamily="50" charset="-128"/>
                <a:ea typeface="Meiryo UI" panose="020B0604030504040204" pitchFamily="50" charset="-128"/>
              </a:rPr>
              <a:t>◆　　トラブル発生による中断、再開</a:t>
            </a:r>
          </a:p>
        </p:txBody>
      </p:sp>
      <p:sp>
        <p:nvSpPr>
          <p:cNvPr id="22" name="テキスト ボックス 21"/>
          <p:cNvSpPr txBox="1"/>
          <p:nvPr/>
        </p:nvSpPr>
        <p:spPr>
          <a:xfrm>
            <a:off x="67374" y="6566717"/>
            <a:ext cx="6768933" cy="507831"/>
          </a:xfrm>
          <a:prstGeom prst="rect">
            <a:avLst/>
          </a:prstGeom>
          <a:noFill/>
        </p:spPr>
        <p:txBody>
          <a:bodyPr wrap="square" rtlCol="0">
            <a:spAutoFit/>
          </a:bodyPr>
          <a:lstStyle/>
          <a:p>
            <a:r>
              <a:rPr lang="ja-JP" altLang="en-US" sz="900" dirty="0">
                <a:latin typeface="Meiryo UI" panose="020B0604030504040204" pitchFamily="50" charset="-128"/>
                <a:ea typeface="Meiryo UI" panose="020B0604030504040204" pitchFamily="50" charset="-128"/>
              </a:rPr>
              <a:t>受験中に</a:t>
            </a:r>
            <a:r>
              <a:rPr lang="en-US" altLang="ja-JP" sz="900" dirty="0">
                <a:latin typeface="Meiryo UI" panose="020B0604030504040204" pitchFamily="50" charset="-128"/>
                <a:ea typeface="Meiryo UI" panose="020B0604030504040204" pitchFamily="50" charset="-128"/>
              </a:rPr>
              <a:t>PC</a:t>
            </a:r>
            <a:r>
              <a:rPr lang="ja-JP" altLang="en-US" sz="900" dirty="0">
                <a:latin typeface="Meiryo UI" panose="020B0604030504040204" pitchFamily="50" charset="-128"/>
                <a:ea typeface="Meiryo UI" panose="020B0604030504040204" pitchFamily="50" charset="-128"/>
              </a:rPr>
              <a:t>の不具合などトラブルが発生した場合は、一旦ブラウザを閉じて受験を中断してください。</a:t>
            </a:r>
            <a:endParaRPr lang="en-US" altLang="ja-JP" sz="900" dirty="0">
              <a:latin typeface="Meiryo UI" panose="020B0604030504040204" pitchFamily="50" charset="-128"/>
              <a:ea typeface="Meiryo UI" panose="020B0604030504040204" pitchFamily="50" charset="-128"/>
            </a:endParaRPr>
          </a:p>
          <a:p>
            <a:r>
              <a:rPr lang="ja-JP" altLang="en-US" sz="900" dirty="0">
                <a:latin typeface="Meiryo UI" panose="020B0604030504040204" pitchFamily="50" charset="-128"/>
                <a:ea typeface="Meiryo UI" panose="020B0604030504040204" pitchFamily="50" charset="-128"/>
              </a:rPr>
              <a:t>その後、受験を開始した手順と同様にサイトにアクセスし、</a:t>
            </a:r>
            <a:r>
              <a:rPr lang="en-US" altLang="ja-JP" sz="900" dirty="0">
                <a:latin typeface="Meiryo UI" panose="020B0604030504040204" pitchFamily="50" charset="-128"/>
                <a:ea typeface="Meiryo UI" panose="020B0604030504040204" pitchFamily="50" charset="-128"/>
              </a:rPr>
              <a:t>Authorization</a:t>
            </a:r>
            <a:r>
              <a:rPr lang="ja-JP" altLang="en-US" sz="900" dirty="0">
                <a:latin typeface="Meiryo UI" panose="020B0604030504040204" pitchFamily="50" charset="-128"/>
                <a:ea typeface="Meiryo UI" panose="020B0604030504040204" pitchFamily="50" charset="-128"/>
              </a:rPr>
              <a:t>コードを入力してログインすると、“</a:t>
            </a:r>
            <a:r>
              <a:rPr lang="en-US" altLang="ja-JP" sz="900" dirty="0">
                <a:latin typeface="Meiryo UI" panose="020B0604030504040204" pitchFamily="50" charset="-128"/>
                <a:ea typeface="Meiryo UI" panose="020B0604030504040204" pitchFamily="50" charset="-128"/>
              </a:rPr>
              <a:t>Resume Test</a:t>
            </a:r>
            <a:r>
              <a:rPr lang="ja-JP" altLang="en-US" sz="900" dirty="0">
                <a:latin typeface="Meiryo UI" panose="020B0604030504040204" pitchFamily="50" charset="-128"/>
                <a:ea typeface="Meiryo UI" panose="020B0604030504040204" pitchFamily="50" charset="-128"/>
              </a:rPr>
              <a:t>”ボタンが表示されます。“</a:t>
            </a:r>
            <a:r>
              <a:rPr lang="en-US" altLang="ja-JP" sz="900" dirty="0">
                <a:latin typeface="Meiryo UI" panose="020B0604030504040204" pitchFamily="50" charset="-128"/>
                <a:ea typeface="Meiryo UI" panose="020B0604030504040204" pitchFamily="50" charset="-128"/>
              </a:rPr>
              <a:t>Resume Test</a:t>
            </a:r>
            <a:r>
              <a:rPr lang="ja-JP" altLang="en-US" sz="900" dirty="0">
                <a:latin typeface="Meiryo UI" panose="020B0604030504040204" pitchFamily="50" charset="-128"/>
                <a:ea typeface="Meiryo UI" panose="020B0604030504040204" pitchFamily="50" charset="-128"/>
              </a:rPr>
              <a:t>”ボタンを押下することで、中断したところからのテスト再開が可能です。</a:t>
            </a:r>
            <a:endParaRPr lang="en-US" altLang="ja-JP" sz="900" dirty="0">
              <a:latin typeface="Meiryo UI" panose="020B0604030504040204" pitchFamily="50" charset="-128"/>
              <a:ea typeface="Meiryo UI" panose="020B0604030504040204" pitchFamily="50" charset="-128"/>
            </a:endParaRPr>
          </a:p>
        </p:txBody>
      </p:sp>
      <p:sp>
        <p:nvSpPr>
          <p:cNvPr id="23" name="テキスト ボックス 22"/>
          <p:cNvSpPr txBox="1"/>
          <p:nvPr/>
        </p:nvSpPr>
        <p:spPr>
          <a:xfrm>
            <a:off x="0" y="7096229"/>
            <a:ext cx="3728853" cy="261610"/>
          </a:xfrm>
          <a:prstGeom prst="rect">
            <a:avLst/>
          </a:prstGeom>
          <a:noFill/>
        </p:spPr>
        <p:txBody>
          <a:bodyPr wrap="square" rtlCol="0">
            <a:spAutoFit/>
          </a:bodyPr>
          <a:lstStyle/>
          <a:p>
            <a:r>
              <a:rPr lang="ja-JP" altLang="en-US" sz="1050" b="1" dirty="0">
                <a:latin typeface="Meiryo UI" panose="020B0604030504040204" pitchFamily="50" charset="-128"/>
                <a:ea typeface="Meiryo UI" panose="020B0604030504040204" pitchFamily="50" charset="-128"/>
              </a:rPr>
              <a:t>◆　　禁止行為</a:t>
            </a:r>
            <a:endParaRPr lang="ja-JP" altLang="ja-JP" sz="1050" dirty="0">
              <a:latin typeface="Meiryo UI" panose="020B0604030504040204" pitchFamily="50" charset="-128"/>
              <a:ea typeface="Meiryo UI" panose="020B0604030504040204" pitchFamily="50" charset="-128"/>
            </a:endParaRPr>
          </a:p>
        </p:txBody>
      </p:sp>
      <p:sp>
        <p:nvSpPr>
          <p:cNvPr id="24" name="テキスト ボックス 23"/>
          <p:cNvSpPr txBox="1"/>
          <p:nvPr/>
        </p:nvSpPr>
        <p:spPr>
          <a:xfrm>
            <a:off x="67374" y="7274938"/>
            <a:ext cx="6858000" cy="1338828"/>
          </a:xfrm>
          <a:prstGeom prst="rect">
            <a:avLst/>
          </a:prstGeom>
          <a:noFill/>
        </p:spPr>
        <p:txBody>
          <a:bodyPr wrap="square" rtlCol="0">
            <a:spAutoFit/>
          </a:bodyPr>
          <a:lstStyle/>
          <a:p>
            <a:r>
              <a:rPr lang="en-US" altLang="ja-JP" sz="900" dirty="0">
                <a:latin typeface="Meiryo UI" panose="020B0604030504040204" pitchFamily="50" charset="-128"/>
                <a:ea typeface="Meiryo UI" panose="020B0604030504040204" pitchFamily="50" charset="-128"/>
              </a:rPr>
              <a:t>1.</a:t>
            </a:r>
            <a:r>
              <a:rPr lang="ja-JP" altLang="en-US" sz="900" dirty="0">
                <a:latin typeface="Meiryo UI" panose="020B0604030504040204" pitchFamily="50" charset="-128"/>
                <a:ea typeface="Meiryo UI" panose="020B0604030504040204" pitchFamily="50" charset="-128"/>
              </a:rPr>
              <a:t>　第三者に</a:t>
            </a:r>
            <a:r>
              <a:rPr lang="en-US" altLang="ja-JP" sz="900" dirty="0">
                <a:latin typeface="Meiryo UI" panose="020B0604030504040204" pitchFamily="50" charset="-128"/>
                <a:ea typeface="Meiryo UI" panose="020B0604030504040204" pitchFamily="50" charset="-128"/>
              </a:rPr>
              <a:t>Authorization Code</a:t>
            </a:r>
            <a:r>
              <a:rPr lang="ja-JP" altLang="en-US" sz="900" dirty="0">
                <a:latin typeface="Meiryo UI" panose="020B0604030504040204" pitchFamily="50" charset="-128"/>
                <a:ea typeface="Meiryo UI" panose="020B0604030504040204" pitchFamily="50" charset="-128"/>
              </a:rPr>
              <a:t>を提供、譲渡、転売等を行う</a:t>
            </a:r>
            <a:endParaRPr lang="en-US" altLang="ja-JP" sz="900" dirty="0">
              <a:latin typeface="Meiryo UI" panose="020B0604030504040204" pitchFamily="50" charset="-128"/>
              <a:ea typeface="Meiryo UI" panose="020B0604030504040204" pitchFamily="50" charset="-128"/>
            </a:endParaRPr>
          </a:p>
          <a:p>
            <a:r>
              <a:rPr lang="en-US" altLang="ja-JP" sz="900" dirty="0">
                <a:latin typeface="Meiryo UI" panose="020B0604030504040204" pitchFamily="50" charset="-128"/>
                <a:ea typeface="Meiryo UI" panose="020B0604030504040204" pitchFamily="50" charset="-128"/>
              </a:rPr>
              <a:t>2.</a:t>
            </a:r>
            <a:r>
              <a:rPr lang="ja-JP" altLang="en-US" sz="900" dirty="0">
                <a:latin typeface="Meiryo UI" panose="020B0604030504040204" pitchFamily="50" charset="-128"/>
                <a:ea typeface="Meiryo UI" panose="020B0604030504040204" pitchFamily="50" charset="-128"/>
              </a:rPr>
              <a:t>　撮影、録画、録音、複写等を行う</a:t>
            </a:r>
          </a:p>
          <a:p>
            <a:r>
              <a:rPr lang="en-US" altLang="ja-JP" sz="900" dirty="0">
                <a:latin typeface="Meiryo UI" panose="020B0604030504040204" pitchFamily="50" charset="-128"/>
                <a:ea typeface="Meiryo UI" panose="020B0604030504040204" pitchFamily="50" charset="-128"/>
              </a:rPr>
              <a:t>3.</a:t>
            </a:r>
            <a:r>
              <a:rPr lang="ja-JP" altLang="en-US" sz="900" dirty="0">
                <a:latin typeface="Meiryo UI" panose="020B0604030504040204" pitchFamily="50" charset="-128"/>
                <a:ea typeface="Meiryo UI" panose="020B0604030504040204" pitchFamily="50" charset="-128"/>
              </a:rPr>
              <a:t>　試験問題を漏洩させ、公開等を行う</a:t>
            </a:r>
          </a:p>
          <a:p>
            <a:r>
              <a:rPr lang="en-US" altLang="ja-JP" sz="900" dirty="0">
                <a:latin typeface="Meiryo UI" panose="020B0604030504040204" pitchFamily="50" charset="-128"/>
                <a:ea typeface="Meiryo UI" panose="020B0604030504040204" pitchFamily="50" charset="-128"/>
              </a:rPr>
              <a:t>4.</a:t>
            </a:r>
            <a:r>
              <a:rPr lang="ja-JP" altLang="en-US" sz="900" dirty="0">
                <a:latin typeface="Meiryo UI" panose="020B0604030504040204" pitchFamily="50" charset="-128"/>
                <a:ea typeface="Meiryo UI" panose="020B0604030504040204" pitchFamily="50" charset="-128"/>
              </a:rPr>
              <a:t>　試験中に解答の援助を受ける等、不正受験を行う</a:t>
            </a:r>
          </a:p>
          <a:p>
            <a:r>
              <a:rPr lang="en-US" altLang="ja-JP" sz="900" dirty="0">
                <a:latin typeface="Meiryo UI" panose="020B0604030504040204" pitchFamily="50" charset="-128"/>
                <a:ea typeface="Meiryo UI" panose="020B0604030504040204" pitchFamily="50" charset="-128"/>
              </a:rPr>
              <a:t>5.</a:t>
            </a:r>
            <a:r>
              <a:rPr lang="ja-JP" altLang="en-US" sz="900" dirty="0">
                <a:latin typeface="Meiryo UI" panose="020B0604030504040204" pitchFamily="50" charset="-128"/>
                <a:ea typeface="Meiryo UI" panose="020B0604030504040204" pitchFamily="50" charset="-128"/>
              </a:rPr>
              <a:t>　有害なプログラム等の送信を行う</a:t>
            </a:r>
          </a:p>
          <a:p>
            <a:r>
              <a:rPr lang="en-US" altLang="ja-JP" sz="900" dirty="0">
                <a:latin typeface="Meiryo UI" panose="020B0604030504040204" pitchFamily="50" charset="-128"/>
                <a:ea typeface="Meiryo UI" panose="020B0604030504040204" pitchFamily="50" charset="-128"/>
              </a:rPr>
              <a:t>6.</a:t>
            </a:r>
            <a:r>
              <a:rPr lang="ja-JP" altLang="en-US" sz="900" dirty="0">
                <a:latin typeface="Meiryo UI" panose="020B0604030504040204" pitchFamily="50" charset="-128"/>
                <a:ea typeface="Meiryo UI" panose="020B0604030504040204" pitchFamily="50" charset="-128"/>
              </a:rPr>
              <a:t>　法令、公序良俗等に反する行為</a:t>
            </a:r>
          </a:p>
          <a:p>
            <a:r>
              <a:rPr lang="en-US" altLang="ja-JP" sz="900" dirty="0">
                <a:latin typeface="Meiryo UI" panose="020B0604030504040204" pitchFamily="50" charset="-128"/>
                <a:ea typeface="Meiryo UI" panose="020B0604030504040204" pitchFamily="50" charset="-128"/>
              </a:rPr>
              <a:t>7.</a:t>
            </a:r>
            <a:r>
              <a:rPr lang="ja-JP" altLang="en-US" sz="900" dirty="0">
                <a:latin typeface="Meiryo UI" panose="020B0604030504040204" pitchFamily="50" charset="-128"/>
                <a:ea typeface="Meiryo UI" panose="020B0604030504040204" pitchFamily="50" charset="-128"/>
              </a:rPr>
              <a:t>　その外、運営側に支障を与え、第三者の権利を不当に害する行為</a:t>
            </a:r>
            <a:endParaRPr lang="en-US" altLang="ja-JP" sz="900" dirty="0">
              <a:latin typeface="Meiryo UI" panose="020B0604030504040204" pitchFamily="50" charset="-128"/>
              <a:ea typeface="Meiryo UI" panose="020B0604030504040204" pitchFamily="50" charset="-128"/>
            </a:endParaRPr>
          </a:p>
          <a:p>
            <a:r>
              <a:rPr lang="ja-JP" altLang="en-US" sz="800" b="1" dirty="0">
                <a:solidFill>
                  <a:srgbClr val="FF0000"/>
                </a:solidFill>
              </a:rPr>
              <a:t>　</a:t>
            </a:r>
            <a:r>
              <a:rPr lang="en-US" altLang="ja-JP" sz="900" dirty="0">
                <a:solidFill>
                  <a:srgbClr val="FF0000"/>
                </a:solidFill>
              </a:rPr>
              <a:t>※</a:t>
            </a:r>
            <a:r>
              <a:rPr lang="ja-JP" altLang="ja-JP" sz="900" dirty="0">
                <a:solidFill>
                  <a:srgbClr val="FF0000"/>
                </a:solidFill>
              </a:rPr>
              <a:t>不正行為が確認された場合にはスコアを無効とすることがあります。</a:t>
            </a:r>
          </a:p>
          <a:p>
            <a:endParaRPr lang="ja-JP" altLang="en-US" sz="900" dirty="0">
              <a:latin typeface="Meiryo UI" panose="020B0604030504040204" pitchFamily="50" charset="-128"/>
              <a:ea typeface="Meiryo UI" panose="020B0604030504040204" pitchFamily="50" charset="-128"/>
            </a:endParaRPr>
          </a:p>
        </p:txBody>
      </p:sp>
      <p:sp>
        <p:nvSpPr>
          <p:cNvPr id="25" name="テキスト ボックス 24"/>
          <p:cNvSpPr txBox="1"/>
          <p:nvPr/>
        </p:nvSpPr>
        <p:spPr>
          <a:xfrm>
            <a:off x="0" y="8434293"/>
            <a:ext cx="3728853" cy="261610"/>
          </a:xfrm>
          <a:prstGeom prst="rect">
            <a:avLst/>
          </a:prstGeom>
          <a:noFill/>
        </p:spPr>
        <p:txBody>
          <a:bodyPr wrap="square" rtlCol="0">
            <a:spAutoFit/>
          </a:bodyPr>
          <a:lstStyle/>
          <a:p>
            <a:r>
              <a:rPr lang="ja-JP" altLang="en-US" sz="1050" b="1" dirty="0">
                <a:latin typeface="Meiryo UI" panose="020B0604030504040204" pitchFamily="50" charset="-128"/>
                <a:ea typeface="Meiryo UI" panose="020B0604030504040204" pitchFamily="50" charset="-128"/>
              </a:rPr>
              <a:t>◆　　免責事項</a:t>
            </a:r>
            <a:endParaRPr lang="ja-JP" altLang="ja-JP" sz="1050" dirty="0">
              <a:latin typeface="Meiryo UI" panose="020B0604030504040204" pitchFamily="50" charset="-128"/>
              <a:ea typeface="Meiryo UI" panose="020B0604030504040204" pitchFamily="50" charset="-128"/>
            </a:endParaRPr>
          </a:p>
        </p:txBody>
      </p:sp>
      <p:sp>
        <p:nvSpPr>
          <p:cNvPr id="26" name="テキスト ボックス 25"/>
          <p:cNvSpPr txBox="1"/>
          <p:nvPr/>
        </p:nvSpPr>
        <p:spPr>
          <a:xfrm>
            <a:off x="67374" y="8665761"/>
            <a:ext cx="6858000" cy="369332"/>
          </a:xfrm>
          <a:prstGeom prst="rect">
            <a:avLst/>
          </a:prstGeom>
          <a:noFill/>
        </p:spPr>
        <p:txBody>
          <a:bodyPr wrap="square" rtlCol="0">
            <a:spAutoFit/>
          </a:bodyPr>
          <a:lstStyle/>
          <a:p>
            <a:r>
              <a:rPr lang="ja-JP" altLang="en-US" sz="900" dirty="0">
                <a:latin typeface="Meiryo UI" panose="020B0604030504040204" pitchFamily="50" charset="-128"/>
                <a:ea typeface="Meiryo UI" panose="020B0604030504040204" pitchFamily="50" charset="-128"/>
              </a:rPr>
              <a:t>受験者側の機器、通信に起因する損害、また、</a:t>
            </a:r>
            <a:r>
              <a:rPr lang="en-US" altLang="ja-JP" sz="900" dirty="0">
                <a:latin typeface="Meiryo UI" panose="020B0604030504040204" pitchFamily="50" charset="-128"/>
                <a:ea typeface="Meiryo UI" panose="020B0604030504040204" pitchFamily="50" charset="-128"/>
              </a:rPr>
              <a:t>TOEIC Bridge Listening &amp; Reading IP</a:t>
            </a:r>
            <a:r>
              <a:rPr lang="ja-JP" altLang="en-US" sz="900" dirty="0">
                <a:latin typeface="Meiryo UI" panose="020B0604030504040204" pitchFamily="50" charset="-128"/>
                <a:ea typeface="Meiryo UI" panose="020B0604030504040204" pitchFamily="50" charset="-128"/>
              </a:rPr>
              <a:t>テスト</a:t>
            </a:r>
            <a:r>
              <a:rPr lang="en-US" altLang="ja-JP" sz="900" dirty="0">
                <a:latin typeface="Meiryo UI" panose="020B0604030504040204" pitchFamily="50" charset="-128"/>
                <a:ea typeface="Meiryo UI" panose="020B0604030504040204" pitchFamily="50" charset="-128"/>
              </a:rPr>
              <a:t>(</a:t>
            </a:r>
            <a:r>
              <a:rPr lang="ja-JP" altLang="en-US" sz="900" dirty="0">
                <a:latin typeface="Meiryo UI" panose="020B0604030504040204" pitchFamily="50" charset="-128"/>
                <a:ea typeface="Meiryo UI" panose="020B0604030504040204" pitchFamily="50" charset="-128"/>
              </a:rPr>
              <a:t>オンライン</a:t>
            </a:r>
            <a:r>
              <a:rPr lang="en-US" altLang="ja-JP" sz="900" dirty="0">
                <a:latin typeface="Meiryo UI" panose="020B0604030504040204" pitchFamily="50" charset="-128"/>
                <a:ea typeface="Meiryo UI" panose="020B0604030504040204" pitchFamily="50" charset="-128"/>
              </a:rPr>
              <a:t>)</a:t>
            </a:r>
            <a:r>
              <a:rPr lang="ja-JP" altLang="en-US" sz="900" dirty="0">
                <a:latin typeface="Meiryo UI" panose="020B0604030504040204" pitchFamily="50" charset="-128"/>
                <a:ea typeface="Meiryo UI" panose="020B0604030504040204" pitchFamily="50" charset="-128"/>
              </a:rPr>
              <a:t>およびサイトに関する変更、停止、廃止に起因する損害について、運営側は一切の責任を負いません。</a:t>
            </a:r>
          </a:p>
        </p:txBody>
      </p:sp>
      <p:sp>
        <p:nvSpPr>
          <p:cNvPr id="31" name="テキスト ボックス 30"/>
          <p:cNvSpPr txBox="1"/>
          <p:nvPr/>
        </p:nvSpPr>
        <p:spPr>
          <a:xfrm>
            <a:off x="6589214" y="8837378"/>
            <a:ext cx="276038" cy="307777"/>
          </a:xfrm>
          <a:prstGeom prst="rect">
            <a:avLst/>
          </a:prstGeom>
          <a:noFill/>
        </p:spPr>
        <p:txBody>
          <a:bodyPr wrap="none" rtlCol="0">
            <a:spAutoFit/>
          </a:bodyPr>
          <a:lstStyle/>
          <a:p>
            <a:r>
              <a:rPr kumimoji="1" lang="en-US" altLang="ja-JP" sz="1400" dirty="0"/>
              <a:t>2</a:t>
            </a:r>
            <a:endParaRPr kumimoji="1" lang="ja-JP" altLang="en-US" sz="1400" dirty="0"/>
          </a:p>
        </p:txBody>
      </p:sp>
    </p:spTree>
    <p:extLst>
      <p:ext uri="{BB962C8B-B14F-4D97-AF65-F5344CB8AC3E}">
        <p14:creationId xmlns:p14="http://schemas.microsoft.com/office/powerpoint/2010/main" val="118118642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表 8"/>
          <p:cNvGraphicFramePr>
            <a:graphicFrameLocks noGrp="1"/>
          </p:cNvGraphicFramePr>
          <p:nvPr>
            <p:extLst>
              <p:ext uri="{D42A27DB-BD31-4B8C-83A1-F6EECF244321}">
                <p14:modId xmlns:p14="http://schemas.microsoft.com/office/powerpoint/2010/main" val="3719377368"/>
              </p:ext>
            </p:extLst>
          </p:nvPr>
        </p:nvGraphicFramePr>
        <p:xfrm>
          <a:off x="75874" y="347336"/>
          <a:ext cx="6693060" cy="8992244"/>
        </p:xfrm>
        <a:graphic>
          <a:graphicData uri="http://schemas.openxmlformats.org/drawingml/2006/table">
            <a:tbl>
              <a:tblPr firstRow="1" bandRow="1">
                <a:tableStyleId>{5C22544A-7EE6-4342-B048-85BDC9FD1C3A}</a:tableStyleId>
              </a:tblPr>
              <a:tblGrid>
                <a:gridCol w="3344659">
                  <a:extLst>
                    <a:ext uri="{9D8B030D-6E8A-4147-A177-3AD203B41FA5}">
                      <a16:colId xmlns:a16="http://schemas.microsoft.com/office/drawing/2014/main" val="20000"/>
                    </a:ext>
                  </a:extLst>
                </a:gridCol>
                <a:gridCol w="3348401">
                  <a:extLst>
                    <a:ext uri="{9D8B030D-6E8A-4147-A177-3AD203B41FA5}">
                      <a16:colId xmlns:a16="http://schemas.microsoft.com/office/drawing/2014/main" val="20001"/>
                    </a:ext>
                  </a:extLst>
                </a:gridCol>
              </a:tblGrid>
              <a:tr h="3091189">
                <a:tc>
                  <a:txBody>
                    <a:bodyPr/>
                    <a:lstStyle/>
                    <a:p>
                      <a:endParaRPr kumimoji="1" lang="ja-JP" altLang="en-US" dirty="0"/>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endParaRPr kumimoji="1" lang="ja-JP" altLang="en-US" dirty="0"/>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10000"/>
                  </a:ext>
                </a:extLst>
              </a:tr>
              <a:tr h="944880">
                <a:tc>
                  <a:txBody>
                    <a:bodyPr/>
                    <a:lstStyle/>
                    <a:p>
                      <a:r>
                        <a:rPr kumimoji="1" lang="en-US" altLang="ja-JP" sz="800"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1.</a:t>
                      </a:r>
                      <a:r>
                        <a:rPr kumimoji="1" lang="ja-JP" altLang="en-US" sz="800"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 大学より連絡された「</a:t>
                      </a:r>
                      <a:r>
                        <a:rPr kumimoji="1" lang="en-US" altLang="ja-JP" sz="800"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TOEIC Listening &amp; Reading IP</a:t>
                      </a:r>
                      <a:r>
                        <a:rPr kumimoji="1" lang="ja-JP" altLang="en-US" sz="800"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テスト</a:t>
                      </a:r>
                      <a:endParaRPr kumimoji="1" lang="en-US" altLang="ja-JP" sz="800" kern="1200" dirty="0">
                        <a:solidFill>
                          <a:schemeClr val="dk1"/>
                        </a:solidFill>
                        <a:latin typeface="Meiryo UI" panose="020B0604030504040204" pitchFamily="50" charset="-128"/>
                        <a:ea typeface="Meiryo UI" panose="020B0604030504040204" pitchFamily="50" charset="-128"/>
                        <a:cs typeface="Arial" panose="020B0604020202020204" pitchFamily="34" charset="0"/>
                      </a:endParaRPr>
                    </a:p>
                    <a:p>
                      <a:r>
                        <a:rPr kumimoji="1" lang="ja-JP" altLang="en-US" sz="800"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　（オンライン）受験者サイト」にアクセスしてください。</a:t>
                      </a:r>
                      <a:endParaRPr kumimoji="1" lang="en-US" altLang="ja-JP" sz="800" kern="1200" dirty="0">
                        <a:solidFill>
                          <a:schemeClr val="dk1"/>
                        </a:solidFill>
                        <a:latin typeface="Meiryo UI" panose="020B0604030504040204" pitchFamily="50" charset="-128"/>
                        <a:ea typeface="Meiryo UI" panose="020B0604030504040204" pitchFamily="50" charset="-128"/>
                        <a:cs typeface="Arial" panose="020B0604020202020204" pitchFamily="34" charset="0"/>
                      </a:endParaRPr>
                    </a:p>
                    <a:p>
                      <a:r>
                        <a:rPr kumimoji="1" lang="en-US" altLang="ja-JP" sz="800"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2. </a:t>
                      </a:r>
                      <a:r>
                        <a:rPr kumimoji="1" lang="ja-JP" altLang="en-US" sz="800"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上記の画面で</a:t>
                      </a:r>
                      <a:r>
                        <a:rPr kumimoji="1" lang="ja-JP" altLang="ja-JP" sz="800"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必要事項を選択・入力してログインボタンをクリック。</a:t>
                      </a:r>
                    </a:p>
                    <a:p>
                      <a:r>
                        <a:rPr kumimoji="1" lang="ja-JP" altLang="ja-JP" sz="800"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a:t>
                      </a:r>
                      <a:r>
                        <a:rPr kumimoji="1" lang="ja-JP" altLang="en-US" sz="800"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学部　　　 ：　国際学部</a:t>
                      </a:r>
                      <a:r>
                        <a:rPr kumimoji="1" lang="ja-JP" altLang="ja-JP" sz="800"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を選択してください。</a:t>
                      </a:r>
                    </a:p>
                    <a:p>
                      <a:r>
                        <a:rPr kumimoji="1" lang="ja-JP" altLang="ja-JP" sz="800"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a:t>
                      </a:r>
                      <a:r>
                        <a:rPr kumimoji="1" lang="en-US" altLang="ja-JP" sz="800"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ID</a:t>
                      </a:r>
                      <a:r>
                        <a:rPr kumimoji="1" lang="ja-JP" altLang="en-US" sz="800"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　　　　　：　合格通知書に記載のある手続き番号</a:t>
                      </a:r>
                      <a:r>
                        <a:rPr kumimoji="1" lang="en-US" altLang="ja-JP" sz="800"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8</a:t>
                      </a:r>
                      <a:r>
                        <a:rPr kumimoji="1" lang="ja-JP" altLang="en-US" sz="800"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桁（数字のみ）を</a:t>
                      </a:r>
                      <a:endParaRPr kumimoji="1" lang="en-US" altLang="ja-JP" sz="800" kern="1200" dirty="0">
                        <a:solidFill>
                          <a:schemeClr val="dk1"/>
                        </a:solidFill>
                        <a:latin typeface="Meiryo UI" panose="020B0604030504040204" pitchFamily="50" charset="-128"/>
                        <a:ea typeface="Meiryo UI" panose="020B0604030504040204" pitchFamily="50" charset="-128"/>
                        <a:cs typeface="Arial" panose="020B0604020202020204" pitchFamily="34" charset="0"/>
                      </a:endParaRPr>
                    </a:p>
                    <a:p>
                      <a:r>
                        <a:rPr kumimoji="1" lang="ja-JP" altLang="en-US" sz="800"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　　　　　　　　　　　入力してください。</a:t>
                      </a:r>
                      <a:endParaRPr kumimoji="1" lang="en-US" altLang="ja-JP" sz="800" kern="1200" dirty="0">
                        <a:solidFill>
                          <a:schemeClr val="dk1"/>
                        </a:solidFill>
                        <a:latin typeface="Meiryo UI" panose="020B0604030504040204" pitchFamily="50" charset="-128"/>
                        <a:ea typeface="Meiryo UI" panose="020B0604030504040204" pitchFamily="50" charset="-128"/>
                        <a:cs typeface="Arial" panose="020B0604020202020204" pitchFamily="34" charset="0"/>
                      </a:endParaRPr>
                    </a:p>
                    <a:p>
                      <a:r>
                        <a:rPr kumimoji="1" lang="ja-JP" altLang="en-US" sz="800"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　　　　　　　　　　　</a:t>
                      </a:r>
                      <a:r>
                        <a:rPr kumimoji="1" lang="en-US" altLang="ja-JP" sz="800"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a:t>
                      </a:r>
                      <a:r>
                        <a:rPr kumimoji="1" lang="ja-JP" altLang="en-US" sz="800"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追加合格者の方は手続き番号</a:t>
                      </a:r>
                      <a:r>
                        <a:rPr kumimoji="1" lang="en-US" altLang="ja-JP" sz="800"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8</a:t>
                      </a:r>
                      <a:r>
                        <a:rPr kumimoji="1" lang="ja-JP" altLang="en-US" sz="800"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桁（英字</a:t>
                      </a:r>
                      <a:r>
                        <a:rPr kumimoji="1" lang="en-US" altLang="ja-JP" sz="800"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1</a:t>
                      </a:r>
                      <a:r>
                        <a:rPr kumimoji="1" lang="ja-JP" altLang="en-US" sz="800"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桁数字</a:t>
                      </a:r>
                      <a:r>
                        <a:rPr kumimoji="1" lang="en-US" altLang="ja-JP" sz="800"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7</a:t>
                      </a:r>
                    </a:p>
                    <a:p>
                      <a:r>
                        <a:rPr kumimoji="1" lang="ja-JP" altLang="en-US" sz="800"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　　　　　　　　　　　　　桁）を入力してください。</a:t>
                      </a:r>
                      <a:endParaRPr kumimoji="1" lang="en-US" altLang="ja-JP" sz="800" kern="1200" dirty="0">
                        <a:solidFill>
                          <a:schemeClr val="dk1"/>
                        </a:solidFill>
                        <a:latin typeface="Meiryo UI" panose="020B0604030504040204" pitchFamily="50" charset="-128"/>
                        <a:ea typeface="Meiryo UI" panose="020B0604030504040204" pitchFamily="50" charset="-128"/>
                        <a:cs typeface="Arial" panose="020B0604020202020204" pitchFamily="34" charset="0"/>
                      </a:endParaRPr>
                    </a:p>
                    <a:p>
                      <a:r>
                        <a:rPr kumimoji="1" lang="ja-JP" altLang="en-US" sz="800"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a:t>
                      </a:r>
                      <a:r>
                        <a:rPr kumimoji="1" lang="ja-JP" altLang="ja-JP" sz="800"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パスワード</a:t>
                      </a:r>
                      <a:r>
                        <a:rPr kumimoji="1" lang="ja-JP" altLang="en-US" sz="800"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　：　</a:t>
                      </a:r>
                      <a:r>
                        <a:rPr kumimoji="1" lang="en-US" altLang="ja-JP" sz="800" kern="1200" dirty="0" err="1">
                          <a:solidFill>
                            <a:schemeClr val="dk1"/>
                          </a:solidFill>
                          <a:latin typeface="Meiryo UI" panose="020B0604030504040204" pitchFamily="50" charset="-128"/>
                          <a:ea typeface="Meiryo UI" panose="020B0604030504040204" pitchFamily="50" charset="-128"/>
                          <a:cs typeface="Arial" panose="020B0604020202020204" pitchFamily="34" charset="0"/>
                        </a:rPr>
                        <a:t>ryukoku</a:t>
                      </a:r>
                      <a:r>
                        <a:rPr kumimoji="1" lang="ja-JP" altLang="en-US" sz="800"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の「ｒ（小文字）」</a:t>
                      </a:r>
                      <a:r>
                        <a:rPr kumimoji="1" lang="en-US" altLang="ja-JP" sz="800"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a:t>
                      </a:r>
                      <a:r>
                        <a:rPr kumimoji="1" lang="ja-JP" altLang="en-US" sz="800"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「生年月日西暦</a:t>
                      </a:r>
                      <a:r>
                        <a:rPr kumimoji="1" lang="en-US" altLang="ja-JP" sz="800"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8</a:t>
                      </a:r>
                      <a:r>
                        <a:rPr kumimoji="1" lang="ja-JP" altLang="en-US" sz="800"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桁」</a:t>
                      </a:r>
                    </a:p>
                    <a:p>
                      <a:r>
                        <a:rPr kumimoji="1" lang="ja-JP" altLang="en-US" sz="800"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　　　　　　　　　　　を入力してください。　</a:t>
                      </a:r>
                      <a:endParaRPr kumimoji="1" lang="en-US" altLang="ja-JP" sz="800" kern="1200" dirty="0">
                        <a:solidFill>
                          <a:schemeClr val="dk1"/>
                        </a:solidFill>
                        <a:latin typeface="Meiryo UI" panose="020B0604030504040204" pitchFamily="50" charset="-128"/>
                        <a:ea typeface="Meiryo UI" panose="020B0604030504040204" pitchFamily="50" charset="-128"/>
                        <a:cs typeface="Arial" panose="020B0604020202020204" pitchFamily="34" charset="0"/>
                      </a:endParaRPr>
                    </a:p>
                    <a:p>
                      <a:r>
                        <a:rPr kumimoji="1" lang="ja-JP" altLang="en-US" sz="800"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　　　　　　　　　　　例）</a:t>
                      </a:r>
                      <a:r>
                        <a:rPr kumimoji="1" lang="en-US" altLang="ja-JP" sz="800"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2003</a:t>
                      </a:r>
                      <a:r>
                        <a:rPr kumimoji="1" lang="ja-JP" altLang="en-US" sz="800"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年</a:t>
                      </a:r>
                      <a:r>
                        <a:rPr kumimoji="1" lang="en-US" altLang="ja-JP" sz="800"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6</a:t>
                      </a:r>
                      <a:r>
                        <a:rPr kumimoji="1" lang="ja-JP" altLang="en-US" sz="800"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月</a:t>
                      </a:r>
                      <a:r>
                        <a:rPr kumimoji="1" lang="en-US" altLang="ja-JP" sz="800"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8</a:t>
                      </a:r>
                      <a:r>
                        <a:rPr kumimoji="1" lang="ja-JP" altLang="en-US" sz="800"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日生まれの場合　→　</a:t>
                      </a:r>
                      <a:r>
                        <a:rPr kumimoji="1" lang="en-US" altLang="ja-JP" sz="800"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r20030608</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marL="0" algn="l" defTabSz="685800" rtl="0" eaLnBrk="1" latinLnBrk="0" hangingPunct="1"/>
                      <a:r>
                        <a:rPr kumimoji="1" lang="en-US" altLang="ja-JP" sz="800"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3. </a:t>
                      </a:r>
                      <a:r>
                        <a:rPr kumimoji="1" lang="ja-JP" altLang="en-US" sz="800"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パスワードを変更する</a:t>
                      </a:r>
                      <a:endParaRPr kumimoji="1" lang="en-US" altLang="ja-JP" sz="800" kern="1200" dirty="0">
                        <a:solidFill>
                          <a:schemeClr val="dk1"/>
                        </a:solidFill>
                        <a:latin typeface="Meiryo UI" panose="020B0604030504040204" pitchFamily="50" charset="-128"/>
                        <a:ea typeface="Meiryo UI" panose="020B0604030504040204" pitchFamily="50" charset="-128"/>
                        <a:cs typeface="Arial" panose="020B0604020202020204" pitchFamily="34" charset="0"/>
                      </a:endParaRPr>
                    </a:p>
                    <a:p>
                      <a:pPr algn="l"/>
                      <a:r>
                        <a:rPr kumimoji="1" lang="en-US" altLang="ja-JP" sz="800" kern="1200" dirty="0">
                          <a:solidFill>
                            <a:srgbClr val="FF0000"/>
                          </a:solidFill>
                          <a:latin typeface="Meiryo UI" panose="020B0604030504040204" pitchFamily="50" charset="-128"/>
                          <a:ea typeface="Meiryo UI" panose="020B0604030504040204" pitchFamily="50" charset="-128"/>
                          <a:cs typeface="Arial" panose="020B0604020202020204" pitchFamily="34" charset="0"/>
                        </a:rPr>
                        <a:t>【</a:t>
                      </a:r>
                      <a:r>
                        <a:rPr kumimoji="1" lang="ja-JP" altLang="en-US" sz="800" kern="1200" dirty="0">
                          <a:solidFill>
                            <a:srgbClr val="FF0000"/>
                          </a:solidFill>
                          <a:latin typeface="Meiryo UI" panose="020B0604030504040204" pitchFamily="50" charset="-128"/>
                          <a:ea typeface="Meiryo UI" panose="020B0604030504040204" pitchFamily="50" charset="-128"/>
                          <a:cs typeface="Arial" panose="020B0604020202020204" pitchFamily="34" charset="0"/>
                        </a:rPr>
                        <a:t>注意</a:t>
                      </a:r>
                      <a:r>
                        <a:rPr kumimoji="1" lang="en-US" altLang="ja-JP" sz="800" kern="1200" dirty="0">
                          <a:solidFill>
                            <a:srgbClr val="FF0000"/>
                          </a:solidFill>
                          <a:latin typeface="Meiryo UI" panose="020B0604030504040204" pitchFamily="50" charset="-128"/>
                          <a:ea typeface="Meiryo UI" panose="020B0604030504040204" pitchFamily="50" charset="-128"/>
                          <a:cs typeface="Arial" panose="020B0604020202020204" pitchFamily="34" charset="0"/>
                        </a:rPr>
                        <a:t>】</a:t>
                      </a:r>
                    </a:p>
                    <a:p>
                      <a:pPr algn="l"/>
                      <a:r>
                        <a:rPr kumimoji="1" lang="ja-JP" altLang="en-US" sz="800" kern="1200" dirty="0">
                          <a:solidFill>
                            <a:srgbClr val="FF0000"/>
                          </a:solidFill>
                          <a:latin typeface="Meiryo UI" panose="020B0604030504040204" pitchFamily="50" charset="-128"/>
                          <a:ea typeface="Meiryo UI" panose="020B0604030504040204" pitchFamily="50" charset="-128"/>
                          <a:cs typeface="Arial" panose="020B0604020202020204" pitchFamily="34" charset="0"/>
                        </a:rPr>
                        <a:t>変更したパスワードは、受験時だけでなく、結果確認時も必要になります。</a:t>
                      </a:r>
                      <a:endParaRPr kumimoji="1" lang="en-US" altLang="ja-JP" sz="800" kern="1200" dirty="0">
                        <a:solidFill>
                          <a:srgbClr val="FF0000"/>
                        </a:solidFill>
                        <a:latin typeface="Meiryo UI" panose="020B0604030504040204" pitchFamily="50" charset="-128"/>
                        <a:ea typeface="Meiryo UI" panose="020B0604030504040204" pitchFamily="50" charset="-128"/>
                        <a:cs typeface="Arial" panose="020B0604020202020204" pitchFamily="34" charset="0"/>
                      </a:endParaRPr>
                    </a:p>
                    <a:p>
                      <a:pPr algn="l"/>
                      <a:r>
                        <a:rPr kumimoji="1" lang="ja-JP" altLang="en-US" sz="800" kern="1200" dirty="0">
                          <a:solidFill>
                            <a:srgbClr val="FF0000"/>
                          </a:solidFill>
                          <a:latin typeface="Meiryo UI" panose="020B0604030504040204" pitchFamily="50" charset="-128"/>
                          <a:ea typeface="Meiryo UI" panose="020B0604030504040204" pitchFamily="50" charset="-128"/>
                          <a:cs typeface="Arial" panose="020B0604020202020204" pitchFamily="34" charset="0"/>
                        </a:rPr>
                        <a:t>忘れた場合は受験できない（結果確認できない）ので、十分注意してください。</a:t>
                      </a:r>
                      <a:endParaRPr kumimoji="1" lang="en-US" altLang="ja-JP" sz="800" kern="1200" dirty="0">
                        <a:solidFill>
                          <a:srgbClr val="FF0000"/>
                        </a:solidFill>
                        <a:latin typeface="Meiryo UI" panose="020B0604030504040204" pitchFamily="50" charset="-128"/>
                        <a:ea typeface="Meiryo UI" panose="020B0604030504040204" pitchFamily="50" charset="-128"/>
                        <a:cs typeface="Arial" panose="020B0604020202020204" pitchFamily="34" charset="0"/>
                      </a:endParaRPr>
                    </a:p>
                    <a:p>
                      <a:pPr marL="0" algn="l" defTabSz="685800" rtl="0" eaLnBrk="1" latinLnBrk="0" hangingPunct="1"/>
                      <a:endParaRPr kumimoji="1" lang="en-US" altLang="ja-JP" sz="800" kern="1200" dirty="0">
                        <a:solidFill>
                          <a:schemeClr val="dk1"/>
                        </a:solidFill>
                        <a:latin typeface="Meiryo UI" panose="020B0604030504040204" pitchFamily="50" charset="-128"/>
                        <a:ea typeface="Meiryo UI" panose="020B0604030504040204" pitchFamily="50" charset="-128"/>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4242435">
                <a:tc gridSpan="2">
                  <a:txBody>
                    <a:bodyPr/>
                    <a:lstStyle/>
                    <a:p>
                      <a:endParaRPr kumimoji="1" lang="ja-JP" altLang="en-US" dirty="0"/>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1">
                        <a:lumMod val="20000"/>
                        <a:lumOff val="80000"/>
                      </a:schemeClr>
                    </a:solidFill>
                  </a:tcPr>
                </a:tc>
                <a:tc hMerge="1">
                  <a:txBody>
                    <a:bodyPr/>
                    <a:lstStyle/>
                    <a:p>
                      <a:endParaRPr kumimoji="1" lang="ja-JP" altLang="en-US" dirty="0"/>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10002"/>
                  </a:ext>
                </a:extLst>
              </a:tr>
              <a:tr h="226060">
                <a:tc gridSpan="2">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1" lang="en-US" altLang="ja-JP" sz="800"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4. </a:t>
                      </a:r>
                      <a:r>
                        <a:rPr kumimoji="1" lang="ja-JP" altLang="en-US" sz="800"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アンケートに回答してください。　</a:t>
                      </a:r>
                      <a:endParaRPr kumimoji="1" lang="en-US" altLang="ja-JP" sz="800" kern="1200" dirty="0">
                        <a:solidFill>
                          <a:schemeClr val="dk1"/>
                        </a:solidFill>
                        <a:latin typeface="Meiryo UI" panose="020B0604030504040204" pitchFamily="50" charset="-128"/>
                        <a:ea typeface="Meiryo UI" panose="020B0604030504040204" pitchFamily="50" charset="-128"/>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hMerge="1">
                  <a:txBody>
                    <a:bodyPr/>
                    <a:lstStyle/>
                    <a:p>
                      <a:endParaRPr kumimoji="1" lang="en-US" altLang="ja-JP" sz="800" kern="1200" dirty="0">
                        <a:solidFill>
                          <a:schemeClr val="dk1"/>
                        </a:solidFill>
                        <a:latin typeface="Meiryo UI" panose="020B0604030504040204" pitchFamily="50" charset="-128"/>
                        <a:ea typeface="Meiryo UI" panose="020B0604030504040204" pitchFamily="50" charset="-128"/>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3"/>
                  </a:ext>
                </a:extLst>
              </a:tr>
            </a:tbl>
          </a:graphicData>
        </a:graphic>
      </p:graphicFrame>
      <p:sp>
        <p:nvSpPr>
          <p:cNvPr id="4" name="テキスト ボックス 3"/>
          <p:cNvSpPr txBox="1"/>
          <p:nvPr/>
        </p:nvSpPr>
        <p:spPr>
          <a:xfrm>
            <a:off x="0" y="101641"/>
            <a:ext cx="3728853" cy="253916"/>
          </a:xfrm>
          <a:prstGeom prst="rect">
            <a:avLst/>
          </a:prstGeom>
          <a:noFill/>
        </p:spPr>
        <p:txBody>
          <a:bodyPr wrap="square" rtlCol="0">
            <a:spAutoFit/>
          </a:bodyPr>
          <a:lstStyle/>
          <a:p>
            <a:r>
              <a:rPr lang="ja-JP" altLang="en-US" sz="1050" b="1" dirty="0">
                <a:latin typeface="Meiryo UI" panose="020B0604030504040204" pitchFamily="50" charset="-128"/>
                <a:ea typeface="Meiryo UI" panose="020B0604030504040204" pitchFamily="50" charset="-128"/>
              </a:rPr>
              <a:t>◆　　画面イメージ～テスト開始からテスト終了までの流れ～</a:t>
            </a:r>
          </a:p>
        </p:txBody>
      </p:sp>
      <p:grpSp>
        <p:nvGrpSpPr>
          <p:cNvPr id="29" name="グループ化 28"/>
          <p:cNvGrpSpPr/>
          <p:nvPr/>
        </p:nvGrpSpPr>
        <p:grpSpPr>
          <a:xfrm>
            <a:off x="6093046" y="0"/>
            <a:ext cx="764953" cy="246221"/>
            <a:chOff x="5940402" y="90100"/>
            <a:chExt cx="764953" cy="246221"/>
          </a:xfrm>
        </p:grpSpPr>
        <p:sp>
          <p:nvSpPr>
            <p:cNvPr id="30" name="正方形/長方形 29"/>
            <p:cNvSpPr/>
            <p:nvPr/>
          </p:nvSpPr>
          <p:spPr>
            <a:xfrm>
              <a:off x="5950627" y="134551"/>
              <a:ext cx="729328" cy="163899"/>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31" name="テキスト ボックス 30"/>
            <p:cNvSpPr txBox="1"/>
            <p:nvPr/>
          </p:nvSpPr>
          <p:spPr>
            <a:xfrm>
              <a:off x="5940402" y="90100"/>
              <a:ext cx="764953" cy="246221"/>
            </a:xfrm>
            <a:prstGeom prst="rect">
              <a:avLst/>
            </a:prstGeom>
            <a:noFill/>
          </p:spPr>
          <p:txBody>
            <a:bodyPr wrap="none" rtlCol="0">
              <a:spAutoFit/>
            </a:bodyPr>
            <a:lstStyle/>
            <a:p>
              <a:r>
                <a:rPr lang="en-US" altLang="ja-JP" sz="1000" kern="100" dirty="0">
                  <a:effectLst/>
                  <a:latin typeface="Meiryo UI" panose="020B0604030504040204" pitchFamily="50" charset="-128"/>
                  <a:ea typeface="ＭＳ 明朝" panose="02020609040205080304" pitchFamily="17" charset="-128"/>
                  <a:cs typeface="Meiryo UI" panose="020B0604030504040204" pitchFamily="50" charset="-128"/>
                </a:rPr>
                <a:t>Unsecure</a:t>
              </a:r>
              <a:endParaRPr lang="ja-JP" altLang="ja-JP" sz="1000" kern="100" dirty="0">
                <a:effectLst/>
                <a:latin typeface="Century" panose="02040604050505020304" pitchFamily="18" charset="0"/>
                <a:ea typeface="ＭＳ 明朝" panose="02020609040205080304" pitchFamily="17" charset="-128"/>
                <a:cs typeface="Times New Roman" panose="02020603050405020304" pitchFamily="18" charset="0"/>
              </a:endParaRPr>
            </a:p>
          </p:txBody>
        </p:sp>
      </p:grpSp>
      <p:sp>
        <p:nvSpPr>
          <p:cNvPr id="34" name="テキスト ボックス 33"/>
          <p:cNvSpPr txBox="1"/>
          <p:nvPr/>
        </p:nvSpPr>
        <p:spPr>
          <a:xfrm>
            <a:off x="6589214" y="8837378"/>
            <a:ext cx="276038" cy="307777"/>
          </a:xfrm>
          <a:prstGeom prst="rect">
            <a:avLst/>
          </a:prstGeom>
          <a:noFill/>
        </p:spPr>
        <p:txBody>
          <a:bodyPr wrap="none" rtlCol="0">
            <a:spAutoFit/>
          </a:bodyPr>
          <a:lstStyle/>
          <a:p>
            <a:r>
              <a:rPr lang="en-US" altLang="ja-JP" sz="1400" dirty="0"/>
              <a:t>3</a:t>
            </a:r>
            <a:endParaRPr kumimoji="1" lang="ja-JP" altLang="en-US" sz="1400" dirty="0"/>
          </a:p>
        </p:txBody>
      </p:sp>
      <p:sp>
        <p:nvSpPr>
          <p:cNvPr id="37" name="正方形/長方形 36"/>
          <p:cNvSpPr/>
          <p:nvPr/>
        </p:nvSpPr>
        <p:spPr>
          <a:xfrm>
            <a:off x="969584" y="1332990"/>
            <a:ext cx="894842" cy="86498"/>
          </a:xfrm>
          <a:prstGeom prst="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38" name="正方形/長方形 37"/>
          <p:cNvSpPr/>
          <p:nvPr/>
        </p:nvSpPr>
        <p:spPr>
          <a:xfrm>
            <a:off x="969584" y="1477770"/>
            <a:ext cx="894842" cy="86498"/>
          </a:xfrm>
          <a:prstGeom prst="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39" name="正方形/長方形 38"/>
          <p:cNvSpPr/>
          <p:nvPr/>
        </p:nvSpPr>
        <p:spPr>
          <a:xfrm>
            <a:off x="969584" y="1195830"/>
            <a:ext cx="894842" cy="86498"/>
          </a:xfrm>
          <a:prstGeom prst="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40" name="正方形/長方形 39"/>
          <p:cNvSpPr/>
          <p:nvPr/>
        </p:nvSpPr>
        <p:spPr>
          <a:xfrm>
            <a:off x="1447485" y="1623036"/>
            <a:ext cx="526095" cy="123697"/>
          </a:xfrm>
          <a:prstGeom prst="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pic>
        <p:nvPicPr>
          <p:cNvPr id="2" name="図 1"/>
          <p:cNvPicPr>
            <a:picLocks noChangeAspect="1"/>
          </p:cNvPicPr>
          <p:nvPr/>
        </p:nvPicPr>
        <p:blipFill>
          <a:blip r:embed="rId2"/>
          <a:stretch>
            <a:fillRect/>
          </a:stretch>
        </p:blipFill>
        <p:spPr>
          <a:xfrm>
            <a:off x="255059" y="443300"/>
            <a:ext cx="2986578" cy="2852350"/>
          </a:xfrm>
          <a:prstGeom prst="rect">
            <a:avLst/>
          </a:prstGeom>
          <a:ln>
            <a:solidFill>
              <a:schemeClr val="tx1"/>
            </a:solidFill>
          </a:ln>
        </p:spPr>
      </p:pic>
      <p:pic>
        <p:nvPicPr>
          <p:cNvPr id="64" name="図 63"/>
          <p:cNvPicPr>
            <a:picLocks noChangeAspect="1"/>
          </p:cNvPicPr>
          <p:nvPr/>
        </p:nvPicPr>
        <p:blipFill>
          <a:blip r:embed="rId3"/>
          <a:stretch>
            <a:fillRect/>
          </a:stretch>
        </p:blipFill>
        <p:spPr>
          <a:xfrm>
            <a:off x="3603432" y="2300202"/>
            <a:ext cx="2985783" cy="1025770"/>
          </a:xfrm>
          <a:prstGeom prst="rect">
            <a:avLst/>
          </a:prstGeom>
          <a:ln>
            <a:solidFill>
              <a:schemeClr val="tx1"/>
            </a:solidFill>
          </a:ln>
        </p:spPr>
      </p:pic>
      <p:sp>
        <p:nvSpPr>
          <p:cNvPr id="65" name="正方形/長方形 64"/>
          <p:cNvSpPr/>
          <p:nvPr/>
        </p:nvSpPr>
        <p:spPr>
          <a:xfrm>
            <a:off x="1472536" y="5329257"/>
            <a:ext cx="547890" cy="141417"/>
          </a:xfrm>
          <a:prstGeom prst="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pic>
        <p:nvPicPr>
          <p:cNvPr id="5" name="図 4"/>
          <p:cNvPicPr>
            <a:picLocks noChangeAspect="1"/>
          </p:cNvPicPr>
          <p:nvPr/>
        </p:nvPicPr>
        <p:blipFill>
          <a:blip r:embed="rId4"/>
          <a:stretch>
            <a:fillRect/>
          </a:stretch>
        </p:blipFill>
        <p:spPr>
          <a:xfrm>
            <a:off x="255059" y="5571790"/>
            <a:ext cx="2985783" cy="2964990"/>
          </a:xfrm>
          <a:prstGeom prst="rect">
            <a:avLst/>
          </a:prstGeom>
          <a:ln>
            <a:solidFill>
              <a:schemeClr val="tx1"/>
            </a:solidFill>
          </a:ln>
        </p:spPr>
      </p:pic>
      <p:pic>
        <p:nvPicPr>
          <p:cNvPr id="3" name="図 2"/>
          <p:cNvPicPr>
            <a:picLocks noChangeAspect="1"/>
          </p:cNvPicPr>
          <p:nvPr/>
        </p:nvPicPr>
        <p:blipFill>
          <a:blip r:embed="rId5"/>
          <a:stretch>
            <a:fillRect/>
          </a:stretch>
        </p:blipFill>
        <p:spPr>
          <a:xfrm>
            <a:off x="3621223" y="5571790"/>
            <a:ext cx="2985783" cy="2936295"/>
          </a:xfrm>
          <a:prstGeom prst="rect">
            <a:avLst/>
          </a:prstGeom>
          <a:ln>
            <a:solidFill>
              <a:schemeClr val="tx1"/>
            </a:solidFill>
          </a:ln>
        </p:spPr>
      </p:pic>
      <p:sp>
        <p:nvSpPr>
          <p:cNvPr id="7" name="フローチャート: 抜出し 6"/>
          <p:cNvSpPr/>
          <p:nvPr/>
        </p:nvSpPr>
        <p:spPr>
          <a:xfrm rot="5400000">
            <a:off x="3196471" y="6997135"/>
            <a:ext cx="525647" cy="114300"/>
          </a:xfrm>
          <a:prstGeom prst="flowChartExtract">
            <a:avLst/>
          </a:prstGeom>
          <a:solidFill>
            <a:schemeClr val="tx1">
              <a:lumMod val="75000"/>
              <a:lumOff val="25000"/>
            </a:schemeClr>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pic>
        <p:nvPicPr>
          <p:cNvPr id="22" name="図 21"/>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603432" y="443300"/>
            <a:ext cx="2985782" cy="1753788"/>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sp>
        <p:nvSpPr>
          <p:cNvPr id="33" name="正方形/長方形 32"/>
          <p:cNvSpPr/>
          <p:nvPr/>
        </p:nvSpPr>
        <p:spPr>
          <a:xfrm>
            <a:off x="4362958" y="1218996"/>
            <a:ext cx="902462" cy="91644"/>
          </a:xfrm>
          <a:prstGeom prst="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35" name="正方形/長方形 34"/>
          <p:cNvSpPr/>
          <p:nvPr/>
        </p:nvSpPr>
        <p:spPr>
          <a:xfrm>
            <a:off x="4362958" y="1350908"/>
            <a:ext cx="902462" cy="91644"/>
          </a:xfrm>
          <a:prstGeom prst="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41" name="正方形/長方形 40"/>
          <p:cNvSpPr/>
          <p:nvPr/>
        </p:nvSpPr>
        <p:spPr>
          <a:xfrm>
            <a:off x="4851066" y="1945747"/>
            <a:ext cx="526095" cy="123697"/>
          </a:xfrm>
          <a:prstGeom prst="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Tree>
    <p:extLst>
      <p:ext uri="{BB962C8B-B14F-4D97-AF65-F5344CB8AC3E}">
        <p14:creationId xmlns:p14="http://schemas.microsoft.com/office/powerpoint/2010/main" val="25758400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表 3"/>
          <p:cNvGraphicFramePr>
            <a:graphicFrameLocks noGrp="1"/>
          </p:cNvGraphicFramePr>
          <p:nvPr>
            <p:extLst>
              <p:ext uri="{D42A27DB-BD31-4B8C-83A1-F6EECF244321}">
                <p14:modId xmlns:p14="http://schemas.microsoft.com/office/powerpoint/2010/main" val="2468267056"/>
              </p:ext>
            </p:extLst>
          </p:nvPr>
        </p:nvGraphicFramePr>
        <p:xfrm>
          <a:off x="75874" y="367099"/>
          <a:ext cx="6693060" cy="8528828"/>
        </p:xfrm>
        <a:graphic>
          <a:graphicData uri="http://schemas.openxmlformats.org/drawingml/2006/table">
            <a:tbl>
              <a:tblPr firstRow="1" bandRow="1">
                <a:tableStyleId>{5C22544A-7EE6-4342-B048-85BDC9FD1C3A}</a:tableStyleId>
              </a:tblPr>
              <a:tblGrid>
                <a:gridCol w="3344659">
                  <a:extLst>
                    <a:ext uri="{9D8B030D-6E8A-4147-A177-3AD203B41FA5}">
                      <a16:colId xmlns:a16="http://schemas.microsoft.com/office/drawing/2014/main" val="20000"/>
                    </a:ext>
                  </a:extLst>
                </a:gridCol>
                <a:gridCol w="3348401">
                  <a:extLst>
                    <a:ext uri="{9D8B030D-6E8A-4147-A177-3AD203B41FA5}">
                      <a16:colId xmlns:a16="http://schemas.microsoft.com/office/drawing/2014/main" val="20001"/>
                    </a:ext>
                  </a:extLst>
                </a:gridCol>
              </a:tblGrid>
              <a:tr h="3488621">
                <a:tc>
                  <a:txBody>
                    <a:bodyPr/>
                    <a:lstStyle/>
                    <a:p>
                      <a:endParaRPr kumimoji="1" lang="ja-JP" altLang="en-US" dirty="0"/>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endParaRPr kumimoji="1" lang="ja-JP" altLang="en-US" dirty="0"/>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10000"/>
                  </a:ext>
                </a:extLst>
              </a:tr>
              <a:tr h="330200">
                <a:tc>
                  <a:txBody>
                    <a:bodyPr/>
                    <a:lstStyle/>
                    <a:p>
                      <a:r>
                        <a:rPr kumimoji="1" lang="en-US" altLang="ja-JP" sz="800"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5. </a:t>
                      </a:r>
                      <a:r>
                        <a:rPr kumimoji="1" lang="ja-JP" altLang="en-US" sz="800"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回答後、下記画面で</a:t>
                      </a:r>
                      <a:r>
                        <a:rPr kumimoji="1" lang="en-US" altLang="ja-JP" sz="800"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Authorization Code</a:t>
                      </a:r>
                      <a:r>
                        <a:rPr kumimoji="1" lang="ja-JP" altLang="en-US" sz="800"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が表示されます。</a:t>
                      </a:r>
                      <a:endParaRPr kumimoji="1" lang="en-US" altLang="ja-JP" sz="800" kern="1200" dirty="0">
                        <a:solidFill>
                          <a:schemeClr val="dk1"/>
                        </a:solidFill>
                        <a:latin typeface="Meiryo UI" panose="020B0604030504040204" pitchFamily="50" charset="-128"/>
                        <a:ea typeface="Meiryo UI" panose="020B0604030504040204" pitchFamily="50" charset="-128"/>
                        <a:cs typeface="Arial" panose="020B0604020202020204" pitchFamily="34" charset="0"/>
                      </a:endParaRPr>
                    </a:p>
                    <a:p>
                      <a:r>
                        <a:rPr kumimoji="1" lang="ja-JP" altLang="en-US" sz="800" baseline="0" dirty="0">
                          <a:solidFill>
                            <a:sysClr val="windowText" lastClr="000000"/>
                          </a:solidFill>
                          <a:latin typeface="Arial" panose="020B0604020202020204" pitchFamily="34" charset="0"/>
                          <a:cs typeface="Arial" panose="020B0604020202020204" pitchFamily="34" charset="0"/>
                        </a:rPr>
                        <a:t>　 </a:t>
                      </a:r>
                      <a:r>
                        <a:rPr kumimoji="1" lang="ja-JP" altLang="en-US" sz="800" kern="1200" dirty="0">
                          <a:solidFill>
                            <a:srgbClr val="FF0000"/>
                          </a:solidFill>
                          <a:latin typeface="Meiryo UI" panose="020B0604030504040204" pitchFamily="50" charset="-128"/>
                          <a:ea typeface="Meiryo UI" panose="020B0604030504040204" pitchFamily="50" charset="-128"/>
                          <a:cs typeface="Arial" panose="020B0604020202020204" pitchFamily="34" charset="0"/>
                        </a:rPr>
                        <a:t>必ず間違えないようにメモして控えてください。</a:t>
                      </a:r>
                      <a:endParaRPr kumimoji="1" lang="en-US" altLang="ja-JP" sz="800" kern="1200" dirty="0">
                        <a:solidFill>
                          <a:srgbClr val="FF0000"/>
                        </a:solidFill>
                        <a:latin typeface="Meiryo UI" panose="020B0604030504040204" pitchFamily="50" charset="-128"/>
                        <a:ea typeface="Meiryo UI" panose="020B0604030504040204" pitchFamily="50" charset="-128"/>
                        <a:cs typeface="Arial" panose="020B0604020202020204" pitchFamily="34" charset="0"/>
                      </a:endParaRPr>
                    </a:p>
                    <a:p>
                      <a:pPr algn="l"/>
                      <a:r>
                        <a:rPr kumimoji="1" lang="ja-JP" altLang="en-US" sz="800" kern="1200" dirty="0">
                          <a:solidFill>
                            <a:srgbClr val="FF0000"/>
                          </a:solidFill>
                          <a:latin typeface="Meiryo UI" panose="020B0604030504040204" pitchFamily="50" charset="-128"/>
                          <a:ea typeface="Meiryo UI" panose="020B0604030504040204" pitchFamily="50" charset="-128"/>
                          <a:cs typeface="Arial" panose="020B0604020202020204" pitchFamily="34" charset="0"/>
                        </a:rPr>
                        <a:t>　</a:t>
                      </a:r>
                      <a:r>
                        <a:rPr kumimoji="1" lang="en-US" altLang="ja-JP" sz="800" kern="1200" dirty="0">
                          <a:solidFill>
                            <a:srgbClr val="FF0000"/>
                          </a:solidFill>
                          <a:latin typeface="Meiryo UI" panose="020B0604030504040204" pitchFamily="50" charset="-128"/>
                          <a:ea typeface="Meiryo UI" panose="020B0604030504040204" pitchFamily="50" charset="-128"/>
                          <a:cs typeface="Arial" panose="020B0604020202020204" pitchFamily="34" charset="0"/>
                        </a:rPr>
                        <a:t>【</a:t>
                      </a:r>
                      <a:r>
                        <a:rPr kumimoji="1" lang="ja-JP" altLang="en-US" sz="800" kern="1200" dirty="0">
                          <a:solidFill>
                            <a:srgbClr val="FF0000"/>
                          </a:solidFill>
                          <a:latin typeface="Meiryo UI" panose="020B0604030504040204" pitchFamily="50" charset="-128"/>
                          <a:ea typeface="Meiryo UI" panose="020B0604030504040204" pitchFamily="50" charset="-128"/>
                          <a:cs typeface="Arial" panose="020B0604020202020204" pitchFamily="34" charset="0"/>
                        </a:rPr>
                        <a:t>注意</a:t>
                      </a:r>
                      <a:r>
                        <a:rPr kumimoji="1" lang="en-US" altLang="ja-JP" sz="800" kern="1200" dirty="0">
                          <a:solidFill>
                            <a:srgbClr val="FF0000"/>
                          </a:solidFill>
                          <a:latin typeface="Meiryo UI" panose="020B0604030504040204" pitchFamily="50" charset="-128"/>
                          <a:ea typeface="Meiryo UI" panose="020B0604030504040204" pitchFamily="50" charset="-128"/>
                          <a:cs typeface="Arial" panose="020B0604020202020204" pitchFamily="34" charset="0"/>
                        </a:rPr>
                        <a:t>】</a:t>
                      </a:r>
                    </a:p>
                    <a:p>
                      <a:pPr algn="l"/>
                      <a:r>
                        <a:rPr kumimoji="1" lang="ja-JP" altLang="en-US" sz="800" kern="1200" dirty="0">
                          <a:solidFill>
                            <a:srgbClr val="FF0000"/>
                          </a:solidFill>
                          <a:latin typeface="Meiryo UI" panose="020B0604030504040204" pitchFamily="50" charset="-128"/>
                          <a:ea typeface="Meiryo UI" panose="020B0604030504040204" pitchFamily="50" charset="-128"/>
                          <a:cs typeface="Arial" panose="020B0604020202020204" pitchFamily="34" charset="0"/>
                        </a:rPr>
                        <a:t>　</a:t>
                      </a:r>
                      <a:r>
                        <a:rPr kumimoji="1" lang="en-US" altLang="ja-JP" sz="800" kern="1200" dirty="0">
                          <a:solidFill>
                            <a:srgbClr val="FF0000"/>
                          </a:solidFill>
                          <a:latin typeface="Meiryo UI" panose="020B0604030504040204" pitchFamily="50" charset="-128"/>
                          <a:ea typeface="Meiryo UI" panose="020B0604030504040204" pitchFamily="50" charset="-128"/>
                          <a:cs typeface="Arial" panose="020B0604020202020204" pitchFamily="34" charset="0"/>
                        </a:rPr>
                        <a:t>Authorization Code</a:t>
                      </a:r>
                      <a:r>
                        <a:rPr kumimoji="1" lang="ja-JP" altLang="en-US" sz="800" kern="1200" dirty="0">
                          <a:solidFill>
                            <a:srgbClr val="FF0000"/>
                          </a:solidFill>
                          <a:latin typeface="Meiryo UI" panose="020B0604030504040204" pitchFamily="50" charset="-128"/>
                          <a:ea typeface="Meiryo UI" panose="020B0604030504040204" pitchFamily="50" charset="-128"/>
                          <a:cs typeface="Arial" panose="020B0604020202020204" pitchFamily="34" charset="0"/>
                        </a:rPr>
                        <a:t>は、受験時だけでなく結果確認時も必要になります。</a:t>
                      </a:r>
                      <a:endParaRPr kumimoji="1" lang="en-US" altLang="ja-JP" sz="800" kern="1200" dirty="0">
                        <a:solidFill>
                          <a:srgbClr val="FF0000"/>
                        </a:solidFill>
                        <a:latin typeface="Meiryo UI" panose="020B0604030504040204" pitchFamily="50" charset="-128"/>
                        <a:ea typeface="Meiryo UI" panose="020B0604030504040204" pitchFamily="50" charset="-128"/>
                        <a:cs typeface="Arial" panose="020B0604020202020204" pitchFamily="34" charset="0"/>
                      </a:endParaRPr>
                    </a:p>
                    <a:p>
                      <a:pPr algn="l"/>
                      <a:r>
                        <a:rPr kumimoji="1" lang="ja-JP" altLang="en-US" sz="800" kern="1200" dirty="0">
                          <a:solidFill>
                            <a:srgbClr val="FF0000"/>
                          </a:solidFill>
                          <a:latin typeface="Meiryo UI" panose="020B0604030504040204" pitchFamily="50" charset="-128"/>
                          <a:ea typeface="Meiryo UI" panose="020B0604030504040204" pitchFamily="50" charset="-128"/>
                          <a:cs typeface="Arial" panose="020B0604020202020204" pitchFamily="34" charset="0"/>
                        </a:rPr>
                        <a:t>　メモを取るなどして、必ず控えておいてください</a:t>
                      </a:r>
                      <a:endParaRPr kumimoji="1" lang="en-US" altLang="ja-JP" sz="800" kern="1200" dirty="0">
                        <a:solidFill>
                          <a:srgbClr val="FF0000"/>
                        </a:solidFill>
                        <a:latin typeface="Meiryo UI" panose="020B0604030504040204" pitchFamily="50" charset="-128"/>
                        <a:ea typeface="Meiryo UI" panose="020B0604030504040204" pitchFamily="50" charset="-128"/>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r>
                        <a:rPr kumimoji="1" lang="en-US" altLang="ja-JP" sz="800"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6. </a:t>
                      </a:r>
                      <a:r>
                        <a:rPr kumimoji="1" lang="ja-JP" altLang="en-US" sz="800"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「受験のしおりを見る」をクリックして内容を確認してください。</a:t>
                      </a:r>
                      <a:endParaRPr kumimoji="1" lang="en-US" altLang="ja-JP" sz="800" kern="1200" dirty="0">
                        <a:solidFill>
                          <a:schemeClr val="dk1"/>
                        </a:solidFill>
                        <a:latin typeface="Meiryo UI" panose="020B0604030504040204" pitchFamily="50" charset="-128"/>
                        <a:ea typeface="Meiryo UI" panose="020B0604030504040204" pitchFamily="50" charset="-128"/>
                        <a:cs typeface="Arial" panose="020B0604020202020204" pitchFamily="34" charset="0"/>
                      </a:endParaRPr>
                    </a:p>
                    <a:p>
                      <a:r>
                        <a:rPr kumimoji="1" lang="ja-JP" altLang="en-US" sz="800"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　（受験のしおりは受験中も確認できるように、開いたままにしておいてください）</a:t>
                      </a:r>
                      <a:endParaRPr kumimoji="1" lang="en-US" altLang="ja-JP" sz="800" kern="1200" dirty="0">
                        <a:solidFill>
                          <a:schemeClr val="dk1"/>
                        </a:solidFill>
                        <a:latin typeface="Meiryo UI" panose="020B0604030504040204" pitchFamily="50" charset="-128"/>
                        <a:ea typeface="Meiryo UI" panose="020B0604030504040204" pitchFamily="50" charset="-128"/>
                        <a:cs typeface="Arial" panose="020B0604020202020204" pitchFamily="34" charset="0"/>
                      </a:endParaRPr>
                    </a:p>
                    <a:p>
                      <a:r>
                        <a:rPr kumimoji="1" lang="en-US" altLang="ja-JP" sz="800"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7. </a:t>
                      </a:r>
                      <a:r>
                        <a:rPr kumimoji="1" lang="ja-JP" altLang="en-US" sz="800"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「受験する」をクリックしてください。</a:t>
                      </a:r>
                      <a:endParaRPr kumimoji="1" lang="en-US" altLang="ja-JP" sz="800" kern="1200" dirty="0">
                        <a:solidFill>
                          <a:schemeClr val="dk1"/>
                        </a:solidFill>
                        <a:latin typeface="Meiryo UI" panose="020B0604030504040204" pitchFamily="50" charset="-128"/>
                        <a:ea typeface="Meiryo UI" panose="020B0604030504040204" pitchFamily="50" charset="-128"/>
                        <a:cs typeface="Arial" panose="020B0604020202020204" pitchFamily="34" charset="0"/>
                      </a:endParaRPr>
                    </a:p>
                    <a:p>
                      <a:r>
                        <a:rPr kumimoji="1" lang="ja-JP" altLang="en-US" sz="800"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　　</a:t>
                      </a:r>
                      <a:r>
                        <a:rPr kumimoji="1" lang="en-US" altLang="ja-JP" sz="800"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※iPad</a:t>
                      </a:r>
                      <a:r>
                        <a:rPr kumimoji="1" lang="ja-JP" altLang="en-US" sz="800"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で受験する方は</a:t>
                      </a:r>
                      <a:r>
                        <a:rPr lang="ja-JP" altLang="en-US" sz="800" u="none" dirty="0">
                          <a:latin typeface="Meiryo UI" panose="020B0604030504040204" pitchFamily="50" charset="-128"/>
                          <a:ea typeface="Meiryo UI" panose="020B0604030504040204" pitchFamily="50" charset="-128"/>
                        </a:rPr>
                        <a:t>巻末のアプリインストール手順をご覧ください。</a:t>
                      </a:r>
                      <a:endParaRPr kumimoji="1" lang="en-US" altLang="ja-JP" sz="800" u="none" kern="1200" dirty="0">
                        <a:solidFill>
                          <a:schemeClr val="dk1"/>
                        </a:solidFill>
                        <a:latin typeface="Meiryo UI" panose="020B0604030504040204" pitchFamily="50" charset="-128"/>
                        <a:ea typeface="Meiryo UI" panose="020B0604030504040204" pitchFamily="50" charset="-128"/>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2023110">
                <a:tc>
                  <a:txBody>
                    <a:bodyPr/>
                    <a:lstStyle/>
                    <a:p>
                      <a:endParaRPr kumimoji="1" lang="ja-JP" altLang="en-US" dirty="0"/>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endParaRPr kumimoji="1" lang="ja-JP" altLang="en-US" dirty="0"/>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10002"/>
                  </a:ext>
                </a:extLst>
              </a:tr>
              <a:tr h="224790">
                <a:tc>
                  <a:txBody>
                    <a:bodyPr/>
                    <a:lstStyle/>
                    <a:p>
                      <a:r>
                        <a:rPr kumimoji="1" lang="en-US" altLang="ja-JP" sz="800"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8.</a:t>
                      </a:r>
                      <a:r>
                        <a:rPr kumimoji="1" lang="ja-JP" altLang="en-US" sz="800"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 </a:t>
                      </a:r>
                      <a:r>
                        <a:rPr kumimoji="1" lang="en-US" altLang="ja-JP" sz="800"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Authorization Code</a:t>
                      </a:r>
                      <a:r>
                        <a:rPr kumimoji="1" lang="ja-JP" altLang="en-US" sz="800"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を入力して、「</a:t>
                      </a:r>
                      <a:r>
                        <a:rPr kumimoji="1" lang="en-US" altLang="ja-JP" sz="800"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Submit</a:t>
                      </a:r>
                      <a:r>
                        <a:rPr kumimoji="1" lang="ja-JP" altLang="en-US" sz="800"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」をクリックしてください。</a:t>
                      </a:r>
                      <a:endParaRPr kumimoji="1" lang="en-US" altLang="ja-JP" sz="800" kern="1200" dirty="0">
                        <a:solidFill>
                          <a:schemeClr val="dk1"/>
                        </a:solidFill>
                        <a:latin typeface="Meiryo UI" panose="020B0604030504040204" pitchFamily="50" charset="-128"/>
                        <a:ea typeface="Meiryo UI" panose="020B0604030504040204" pitchFamily="50" charset="-128"/>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r>
                        <a:rPr kumimoji="1" lang="en-US" altLang="ja-JP" sz="800"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9. </a:t>
                      </a:r>
                      <a:r>
                        <a:rPr kumimoji="1" lang="en-US" altLang="ja-JP" sz="800" kern="1200" dirty="0">
                          <a:solidFill>
                            <a:schemeClr val="tx1"/>
                          </a:solidFill>
                          <a:latin typeface="Arial" panose="020B0604020202020204" pitchFamily="34" charset="0"/>
                          <a:ea typeface="+mn-ea"/>
                          <a:cs typeface="Arial" panose="020B0604020202020204" pitchFamily="34" charset="0"/>
                        </a:rPr>
                        <a:t>Start Test</a:t>
                      </a:r>
                      <a:r>
                        <a:rPr kumimoji="1" lang="ja-JP" altLang="en-US" sz="800" kern="1200" dirty="0">
                          <a:solidFill>
                            <a:schemeClr val="tx1"/>
                          </a:solidFill>
                          <a:latin typeface="Arial" panose="020B0604020202020204" pitchFamily="34" charset="0"/>
                          <a:ea typeface="+mn-ea"/>
                          <a:cs typeface="Arial" panose="020B0604020202020204" pitchFamily="34" charset="0"/>
                        </a:rPr>
                        <a:t>をクリック。</a:t>
                      </a:r>
                      <a:endParaRPr kumimoji="1" lang="en-US" altLang="ja-JP" sz="800" kern="1200" dirty="0">
                        <a:solidFill>
                          <a:schemeClr val="tx1"/>
                        </a:solidFill>
                        <a:latin typeface="Arial" panose="020B0604020202020204" pitchFamily="34" charset="0"/>
                        <a:ea typeface="+mn-ea"/>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3"/>
                  </a:ext>
                </a:extLst>
              </a:tr>
              <a:tr h="1862667">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1" lang="ja-JP" altLang="en-US" sz="800" kern="1200" dirty="0">
                        <a:solidFill>
                          <a:schemeClr val="dk1"/>
                        </a:solidFill>
                        <a:latin typeface="Meiryo UI" panose="020B0604030504040204" pitchFamily="50" charset="-128"/>
                        <a:ea typeface="Meiryo UI" panose="020B0604030504040204" pitchFamily="50" charset="-128"/>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endParaRPr kumimoji="1" lang="en-US" altLang="ja-JP" sz="800" kern="1200" dirty="0">
                        <a:solidFill>
                          <a:schemeClr val="dk1"/>
                        </a:solidFill>
                        <a:latin typeface="Meiryo UI" panose="020B0604030504040204" pitchFamily="50" charset="-128"/>
                        <a:ea typeface="Meiryo UI" panose="020B0604030504040204" pitchFamily="50" charset="-128"/>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10004"/>
                  </a:ext>
                </a:extLst>
              </a:tr>
              <a:tr h="228600">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1" lang="en-US" altLang="ja-JP" sz="800"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10. Continue</a:t>
                      </a:r>
                      <a:r>
                        <a:rPr kumimoji="1" lang="ja-JP" altLang="en-US" sz="800"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をクリック。</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1" lang="en-US" altLang="ja-JP" sz="800"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11. </a:t>
                      </a:r>
                      <a:r>
                        <a:rPr kumimoji="1" lang="ja-JP" altLang="ja-JP" sz="800"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表示されている遵守事項に同意の上</a:t>
                      </a:r>
                      <a:r>
                        <a:rPr kumimoji="1" lang="en-US" altLang="ja-JP" sz="800"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“Yes”</a:t>
                      </a:r>
                      <a:r>
                        <a:rPr kumimoji="1" lang="ja-JP" altLang="ja-JP" sz="800"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を選択し、</a:t>
                      </a:r>
                      <a:r>
                        <a:rPr kumimoji="1" lang="en-US" altLang="ja-JP" sz="800"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Next</a:t>
                      </a:r>
                      <a:r>
                        <a:rPr kumimoji="1" lang="ja-JP" altLang="en-US" sz="800"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をクリック。</a:t>
                      </a:r>
                      <a:endParaRPr kumimoji="1" lang="en-US" altLang="ja-JP" sz="800" kern="1200" dirty="0">
                        <a:solidFill>
                          <a:schemeClr val="dk1"/>
                        </a:solidFill>
                        <a:latin typeface="Meiryo UI" panose="020B0604030504040204" pitchFamily="50" charset="-128"/>
                        <a:ea typeface="Meiryo UI" panose="020B0604030504040204" pitchFamily="50" charset="-128"/>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5"/>
                  </a:ext>
                </a:extLst>
              </a:tr>
            </a:tbl>
          </a:graphicData>
        </a:graphic>
      </p:graphicFrame>
      <p:grpSp>
        <p:nvGrpSpPr>
          <p:cNvPr id="13" name="グループ化 12"/>
          <p:cNvGrpSpPr/>
          <p:nvPr/>
        </p:nvGrpSpPr>
        <p:grpSpPr>
          <a:xfrm>
            <a:off x="256789" y="4638040"/>
            <a:ext cx="2980922" cy="1867186"/>
            <a:chOff x="0" y="0"/>
            <a:chExt cx="3943350" cy="2552700"/>
          </a:xfrm>
        </p:grpSpPr>
        <p:pic>
          <p:nvPicPr>
            <p:cNvPr id="14" name="図 13"/>
            <p:cNvPicPr>
              <a:picLocks noChangeAspect="1"/>
            </p:cNvPicPr>
            <p:nvPr/>
          </p:nvPicPr>
          <p:blipFill rotWithShape="1">
            <a:blip r:embed="rId2"/>
            <a:srcRect l="3313" t="8976" r="5245" b="22298"/>
            <a:stretch/>
          </p:blipFill>
          <p:spPr>
            <a:xfrm>
              <a:off x="0" y="0"/>
              <a:ext cx="3943350" cy="2552700"/>
            </a:xfrm>
            <a:prstGeom prst="rect">
              <a:avLst/>
            </a:prstGeom>
            <a:ln>
              <a:solidFill>
                <a:schemeClr val="tx1"/>
              </a:solidFill>
            </a:ln>
          </p:spPr>
        </p:pic>
        <p:sp>
          <p:nvSpPr>
            <p:cNvPr id="15" name="正方形/長方形 14"/>
            <p:cNvSpPr/>
            <p:nvPr/>
          </p:nvSpPr>
          <p:spPr>
            <a:xfrm>
              <a:off x="38099" y="428625"/>
              <a:ext cx="352425" cy="95250"/>
            </a:xfrm>
            <a:prstGeom prst="rect">
              <a:avLst/>
            </a:prstGeom>
            <a:solidFill>
              <a:sysClr val="window" lastClr="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pPr algn="l"/>
              <a:endParaRPr kumimoji="1" lang="ja-JP" altLang="en-US" sz="1100"/>
            </a:p>
          </p:txBody>
        </p:sp>
      </p:grpSp>
      <p:sp>
        <p:nvSpPr>
          <p:cNvPr id="16" name="正方形/長方形 15"/>
          <p:cNvSpPr/>
          <p:nvPr/>
        </p:nvSpPr>
        <p:spPr>
          <a:xfrm>
            <a:off x="283006" y="5046290"/>
            <a:ext cx="1082246" cy="346078"/>
          </a:xfrm>
          <a:prstGeom prst="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dirty="0"/>
          </a:p>
        </p:txBody>
      </p:sp>
      <p:grpSp>
        <p:nvGrpSpPr>
          <p:cNvPr id="17" name="グループ化 16"/>
          <p:cNvGrpSpPr/>
          <p:nvPr/>
        </p:nvGrpSpPr>
        <p:grpSpPr>
          <a:xfrm>
            <a:off x="4155547" y="2766353"/>
            <a:ext cx="1872896" cy="1560114"/>
            <a:chOff x="4155371" y="1445553"/>
            <a:chExt cx="1872896" cy="1560114"/>
          </a:xfrm>
        </p:grpSpPr>
        <p:sp>
          <p:nvSpPr>
            <p:cNvPr id="19" name="正方形/長方形 18"/>
            <p:cNvSpPr/>
            <p:nvPr/>
          </p:nvSpPr>
          <p:spPr>
            <a:xfrm>
              <a:off x="4864222" y="1445553"/>
              <a:ext cx="472598" cy="155491"/>
            </a:xfrm>
            <a:prstGeom prst="rect">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pPr algn="l"/>
              <a:endParaRPr kumimoji="1" lang="ja-JP" altLang="en-US" sz="1100"/>
            </a:p>
          </p:txBody>
        </p:sp>
        <p:sp>
          <p:nvSpPr>
            <p:cNvPr id="20" name="正方形/長方形 19"/>
            <p:cNvSpPr/>
            <p:nvPr/>
          </p:nvSpPr>
          <p:spPr>
            <a:xfrm>
              <a:off x="4155371" y="2664928"/>
              <a:ext cx="618013" cy="237328"/>
            </a:xfrm>
            <a:prstGeom prst="rect">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pPr algn="l"/>
              <a:endParaRPr kumimoji="1" lang="ja-JP" altLang="en-US" sz="1100"/>
            </a:p>
          </p:txBody>
        </p:sp>
        <p:sp>
          <p:nvSpPr>
            <p:cNvPr id="21" name="正方形/長方形 20"/>
            <p:cNvSpPr/>
            <p:nvPr/>
          </p:nvSpPr>
          <p:spPr>
            <a:xfrm>
              <a:off x="5459715" y="2745699"/>
              <a:ext cx="568552" cy="259968"/>
            </a:xfrm>
            <a:prstGeom prst="rect">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pPr algn="l"/>
              <a:endParaRPr kumimoji="1" lang="ja-JP" altLang="en-US" sz="1100"/>
            </a:p>
          </p:txBody>
        </p:sp>
      </p:grpSp>
      <p:pic>
        <p:nvPicPr>
          <p:cNvPr id="30" name="図 29"/>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6515" y="466640"/>
            <a:ext cx="3011196" cy="3319327"/>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sp>
        <p:nvSpPr>
          <p:cNvPr id="9" name="正方形/長方形 8"/>
          <p:cNvSpPr/>
          <p:nvPr/>
        </p:nvSpPr>
        <p:spPr>
          <a:xfrm>
            <a:off x="1417323" y="1304892"/>
            <a:ext cx="617217" cy="127668"/>
          </a:xfrm>
          <a:prstGeom prst="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pic>
        <p:nvPicPr>
          <p:cNvPr id="31" name="図 30"/>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595099" y="461561"/>
            <a:ext cx="3011196" cy="3319327"/>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sp>
        <p:nvSpPr>
          <p:cNvPr id="11" name="正方形/長方形 10"/>
          <p:cNvSpPr/>
          <p:nvPr/>
        </p:nvSpPr>
        <p:spPr>
          <a:xfrm>
            <a:off x="4841081" y="2461959"/>
            <a:ext cx="526095" cy="113652"/>
          </a:xfrm>
          <a:prstGeom prst="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2" name="正方形/長方形 11"/>
          <p:cNvSpPr/>
          <p:nvPr/>
        </p:nvSpPr>
        <p:spPr>
          <a:xfrm>
            <a:off x="4140307" y="3114646"/>
            <a:ext cx="540449" cy="165352"/>
          </a:xfrm>
          <a:prstGeom prst="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32" name="正方形/長方形 31"/>
          <p:cNvSpPr/>
          <p:nvPr/>
        </p:nvSpPr>
        <p:spPr>
          <a:xfrm>
            <a:off x="5520391" y="3177540"/>
            <a:ext cx="540449" cy="215935"/>
          </a:xfrm>
          <a:prstGeom prst="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pic>
        <p:nvPicPr>
          <p:cNvPr id="33" name="図 32"/>
          <p:cNvPicPr/>
          <p:nvPr/>
        </p:nvPicPr>
        <p:blipFill rotWithShape="1">
          <a:blip r:embed="rId4"/>
          <a:srcRect t="7144" b="7727"/>
          <a:stretch/>
        </p:blipFill>
        <p:spPr>
          <a:xfrm>
            <a:off x="3595099" y="4638040"/>
            <a:ext cx="2981004" cy="1614518"/>
          </a:xfrm>
          <a:prstGeom prst="rect">
            <a:avLst/>
          </a:prstGeom>
          <a:ln>
            <a:solidFill>
              <a:schemeClr val="tx1"/>
            </a:solidFill>
          </a:ln>
        </p:spPr>
      </p:pic>
      <p:sp>
        <p:nvSpPr>
          <p:cNvPr id="34" name="正方形/長方形 33"/>
          <p:cNvSpPr/>
          <p:nvPr/>
        </p:nvSpPr>
        <p:spPr>
          <a:xfrm>
            <a:off x="6145178" y="5071474"/>
            <a:ext cx="273051" cy="206544"/>
          </a:xfrm>
          <a:prstGeom prst="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dirty="0"/>
          </a:p>
        </p:txBody>
      </p:sp>
      <p:pic>
        <p:nvPicPr>
          <p:cNvPr id="35" name="図 34"/>
          <p:cNvPicPr/>
          <p:nvPr/>
        </p:nvPicPr>
        <p:blipFill rotWithShape="1">
          <a:blip r:embed="rId5"/>
          <a:srcRect t="4762" b="8322"/>
          <a:stretch/>
        </p:blipFill>
        <p:spPr>
          <a:xfrm>
            <a:off x="256707" y="6926010"/>
            <a:ext cx="2981004" cy="1614518"/>
          </a:xfrm>
          <a:prstGeom prst="rect">
            <a:avLst/>
          </a:prstGeom>
          <a:ln>
            <a:solidFill>
              <a:schemeClr val="tx1"/>
            </a:solidFill>
          </a:ln>
        </p:spPr>
      </p:pic>
      <p:pic>
        <p:nvPicPr>
          <p:cNvPr id="36" name="図 35"/>
          <p:cNvPicPr/>
          <p:nvPr/>
        </p:nvPicPr>
        <p:blipFill rotWithShape="1">
          <a:blip r:embed="rId6"/>
          <a:srcRect t="5953" b="4750"/>
          <a:stretch/>
        </p:blipFill>
        <p:spPr>
          <a:xfrm>
            <a:off x="3607893" y="6926010"/>
            <a:ext cx="2981004" cy="1614518"/>
          </a:xfrm>
          <a:prstGeom prst="rect">
            <a:avLst/>
          </a:prstGeom>
          <a:ln>
            <a:solidFill>
              <a:schemeClr val="tx1"/>
            </a:solidFill>
          </a:ln>
        </p:spPr>
      </p:pic>
      <p:sp>
        <p:nvSpPr>
          <p:cNvPr id="37" name="正方形/長方形 36"/>
          <p:cNvSpPr/>
          <p:nvPr/>
        </p:nvSpPr>
        <p:spPr>
          <a:xfrm>
            <a:off x="1541522" y="7970519"/>
            <a:ext cx="406401" cy="139029"/>
          </a:xfrm>
          <a:prstGeom prst="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dirty="0"/>
          </a:p>
        </p:txBody>
      </p:sp>
      <p:sp>
        <p:nvSpPr>
          <p:cNvPr id="38" name="正方形/長方形 37"/>
          <p:cNvSpPr/>
          <p:nvPr/>
        </p:nvSpPr>
        <p:spPr>
          <a:xfrm>
            <a:off x="4367273" y="7751408"/>
            <a:ext cx="146050" cy="76200"/>
          </a:xfrm>
          <a:prstGeom prst="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dirty="0"/>
          </a:p>
        </p:txBody>
      </p:sp>
      <p:sp>
        <p:nvSpPr>
          <p:cNvPr id="23" name="テキスト ボックス 22"/>
          <p:cNvSpPr txBox="1"/>
          <p:nvPr/>
        </p:nvSpPr>
        <p:spPr>
          <a:xfrm>
            <a:off x="6589214" y="8837378"/>
            <a:ext cx="276038" cy="307777"/>
          </a:xfrm>
          <a:prstGeom prst="rect">
            <a:avLst/>
          </a:prstGeom>
          <a:noFill/>
        </p:spPr>
        <p:txBody>
          <a:bodyPr wrap="none" rtlCol="0">
            <a:spAutoFit/>
          </a:bodyPr>
          <a:lstStyle/>
          <a:p>
            <a:r>
              <a:rPr lang="en-US" altLang="ja-JP" sz="1400" dirty="0"/>
              <a:t>4</a:t>
            </a:r>
            <a:endParaRPr kumimoji="1" lang="ja-JP" altLang="en-US" sz="1400" dirty="0"/>
          </a:p>
        </p:txBody>
      </p:sp>
    </p:spTree>
    <p:extLst>
      <p:ext uri="{BB962C8B-B14F-4D97-AF65-F5344CB8AC3E}">
        <p14:creationId xmlns:p14="http://schemas.microsoft.com/office/powerpoint/2010/main" val="239832032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endParaRPr kumimoji="1" lang="ja-JP" altLang="en-US"/>
          </a:p>
        </p:txBody>
      </p:sp>
      <p:graphicFrame>
        <p:nvGraphicFramePr>
          <p:cNvPr id="4" name="表 3"/>
          <p:cNvGraphicFramePr>
            <a:graphicFrameLocks noGrp="1"/>
          </p:cNvGraphicFramePr>
          <p:nvPr>
            <p:extLst>
              <p:ext uri="{D42A27DB-BD31-4B8C-83A1-F6EECF244321}">
                <p14:modId xmlns:p14="http://schemas.microsoft.com/office/powerpoint/2010/main" val="220263952"/>
              </p:ext>
            </p:extLst>
          </p:nvPr>
        </p:nvGraphicFramePr>
        <p:xfrm>
          <a:off x="75874" y="367099"/>
          <a:ext cx="6693060" cy="8470279"/>
        </p:xfrm>
        <a:graphic>
          <a:graphicData uri="http://schemas.openxmlformats.org/drawingml/2006/table">
            <a:tbl>
              <a:tblPr firstRow="1" bandRow="1">
                <a:tableStyleId>{5C22544A-7EE6-4342-B048-85BDC9FD1C3A}</a:tableStyleId>
              </a:tblPr>
              <a:tblGrid>
                <a:gridCol w="3344659">
                  <a:extLst>
                    <a:ext uri="{9D8B030D-6E8A-4147-A177-3AD203B41FA5}">
                      <a16:colId xmlns:a16="http://schemas.microsoft.com/office/drawing/2014/main" val="20000"/>
                    </a:ext>
                  </a:extLst>
                </a:gridCol>
                <a:gridCol w="3348401">
                  <a:extLst>
                    <a:ext uri="{9D8B030D-6E8A-4147-A177-3AD203B41FA5}">
                      <a16:colId xmlns:a16="http://schemas.microsoft.com/office/drawing/2014/main" val="20001"/>
                    </a:ext>
                  </a:extLst>
                </a:gridCol>
              </a:tblGrid>
              <a:tr h="2704861">
                <a:tc>
                  <a:txBody>
                    <a:bodyPr/>
                    <a:lstStyle/>
                    <a:p>
                      <a:endParaRPr kumimoji="1" lang="ja-JP" altLang="en-US" dirty="0"/>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endParaRPr kumimoji="1" lang="ja-JP" altLang="en-US" dirty="0"/>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10000"/>
                  </a:ext>
                </a:extLst>
              </a:tr>
              <a:tr h="238683">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1" lang="en-US" altLang="ja-JP" sz="800"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12.</a:t>
                      </a:r>
                      <a:r>
                        <a:rPr kumimoji="1" lang="ja-JP" altLang="ja-JP" sz="800"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テストセンター実施等に関する説明が</a:t>
                      </a:r>
                      <a:r>
                        <a:rPr kumimoji="1" lang="en-US" altLang="ja-JP" sz="800"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2</a:t>
                      </a:r>
                      <a:r>
                        <a:rPr kumimoji="1" lang="ja-JP" altLang="ja-JP" sz="800"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画面表示されるので</a:t>
                      </a:r>
                      <a:r>
                        <a:rPr kumimoji="1" lang="en-US" altLang="ja-JP" sz="800"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Next</a:t>
                      </a:r>
                      <a:r>
                        <a:rPr kumimoji="1" lang="ja-JP" altLang="en-US" sz="800"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をクリック。</a:t>
                      </a:r>
                      <a:endParaRPr kumimoji="1" lang="en-US" altLang="ja-JP" sz="800" kern="1200" dirty="0">
                        <a:solidFill>
                          <a:schemeClr val="dk1"/>
                        </a:solidFill>
                        <a:latin typeface="Meiryo UI" panose="020B0604030504040204" pitchFamily="50" charset="-128"/>
                        <a:ea typeface="Meiryo UI" panose="020B0604030504040204" pitchFamily="50" charset="-128"/>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1" lang="en-US" altLang="ja-JP" sz="800"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13.</a:t>
                      </a:r>
                      <a:r>
                        <a:rPr kumimoji="1" lang="ja-JP" altLang="ja-JP" sz="800"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禁止事項を確認し</a:t>
                      </a:r>
                      <a:r>
                        <a:rPr kumimoji="1" lang="en-US" altLang="ja-JP" sz="800"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Next</a:t>
                      </a:r>
                      <a:r>
                        <a:rPr kumimoji="1" lang="ja-JP" altLang="en-US" sz="800"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をクリック。</a:t>
                      </a:r>
                      <a:endParaRPr kumimoji="1" lang="en-US" altLang="ja-JP" sz="800" kern="1200" dirty="0">
                        <a:solidFill>
                          <a:schemeClr val="dk1"/>
                        </a:solidFill>
                        <a:latin typeface="Meiryo UI" panose="020B0604030504040204" pitchFamily="50" charset="-128"/>
                        <a:ea typeface="Meiryo UI" panose="020B0604030504040204" pitchFamily="50" charset="-128"/>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2164639">
                <a:tc>
                  <a:txBody>
                    <a:bodyPr/>
                    <a:lstStyle/>
                    <a:p>
                      <a:endParaRPr kumimoji="1" lang="ja-JP" altLang="en-US" dirty="0"/>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endParaRPr kumimoji="1" lang="ja-JP" altLang="en-US" dirty="0"/>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10002"/>
                  </a:ext>
                </a:extLst>
              </a:tr>
              <a:tr h="843637">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1" lang="en-US" altLang="ja-JP" sz="800"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14. </a:t>
                      </a:r>
                      <a:r>
                        <a:rPr kumimoji="1" lang="ja-JP" altLang="ja-JP" sz="800"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右上の</a:t>
                      </a:r>
                      <a:r>
                        <a:rPr kumimoji="1" lang="en-US" altLang="ja-JP" sz="800"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Volume</a:t>
                      </a:r>
                      <a:r>
                        <a:rPr kumimoji="1" lang="ja-JP" altLang="ja-JP" sz="800" kern="1200" dirty="0" err="1">
                          <a:solidFill>
                            <a:schemeClr val="dk1"/>
                          </a:solidFill>
                          <a:latin typeface="Meiryo UI" panose="020B0604030504040204" pitchFamily="50" charset="-128"/>
                          <a:ea typeface="Meiryo UI" panose="020B0604030504040204" pitchFamily="50" charset="-128"/>
                          <a:cs typeface="Arial" panose="020B0604020202020204" pitchFamily="34" charset="0"/>
                        </a:rPr>
                        <a:t>を押</a:t>
                      </a:r>
                      <a:r>
                        <a:rPr kumimoji="1" lang="ja-JP" altLang="ja-JP" sz="800"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下しカーソルを上下させ希望の音量に調整後</a:t>
                      </a:r>
                      <a:r>
                        <a:rPr kumimoji="1" lang="en-US" altLang="ja-JP" sz="800"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Next</a:t>
                      </a:r>
                    </a:p>
                    <a:p>
                      <a:pPr marL="0" marR="0" lvl="0" indent="0" algn="l" defTabSz="685800" rtl="0" eaLnBrk="1" fontAlgn="auto" latinLnBrk="0" hangingPunct="1">
                        <a:lnSpc>
                          <a:spcPct val="100000"/>
                        </a:lnSpc>
                        <a:spcBef>
                          <a:spcPts val="0"/>
                        </a:spcBef>
                        <a:spcAft>
                          <a:spcPts val="0"/>
                        </a:spcAft>
                        <a:buClrTx/>
                        <a:buSzTx/>
                        <a:buFontTx/>
                        <a:buNone/>
                        <a:tabLst/>
                        <a:defRPr/>
                      </a:pPr>
                      <a:r>
                        <a:rPr kumimoji="1" lang="ja-JP" altLang="en-US" sz="800" kern="1200" baseline="0" dirty="0">
                          <a:solidFill>
                            <a:schemeClr val="dk1"/>
                          </a:solidFill>
                          <a:latin typeface="Meiryo UI" panose="020B0604030504040204" pitchFamily="50" charset="-128"/>
                          <a:ea typeface="Meiryo UI" panose="020B0604030504040204" pitchFamily="50" charset="-128"/>
                          <a:cs typeface="Arial" panose="020B0604020202020204" pitchFamily="34" charset="0"/>
                        </a:rPr>
                        <a:t>      </a:t>
                      </a:r>
                      <a:r>
                        <a:rPr kumimoji="1" lang="ja-JP" altLang="en-US" sz="800"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をクリック。　</a:t>
                      </a:r>
                      <a:endParaRPr kumimoji="1" lang="en-US" altLang="ja-JP" sz="800" kern="1200" dirty="0">
                        <a:solidFill>
                          <a:schemeClr val="dk1"/>
                        </a:solidFill>
                        <a:latin typeface="Meiryo UI" panose="020B0604030504040204" pitchFamily="50" charset="-128"/>
                        <a:ea typeface="Meiryo UI" panose="020B0604030504040204" pitchFamily="50" charset="-128"/>
                        <a:cs typeface="Arial" panose="020B0604020202020204" pitchFamily="34" charset="0"/>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1" lang="ja-JP" altLang="en-US" sz="800"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　</a:t>
                      </a:r>
                      <a:r>
                        <a:rPr kumimoji="1" lang="ja-JP" altLang="ja-JP" sz="800" kern="1200" dirty="0">
                          <a:solidFill>
                            <a:srgbClr val="FF0000"/>
                          </a:solidFill>
                          <a:latin typeface="Meiryo UI" panose="020B0604030504040204" pitchFamily="50" charset="-128"/>
                          <a:ea typeface="Meiryo UI" panose="020B0604030504040204" pitchFamily="50" charset="-128"/>
                          <a:cs typeface="Arial" panose="020B0604020202020204" pitchFamily="34" charset="0"/>
                        </a:rPr>
                        <a:t>※インターネット環境によっては、音声が出るまでに</a:t>
                      </a:r>
                      <a:r>
                        <a:rPr kumimoji="1" lang="en-US" altLang="ja-JP" sz="800" kern="1200" dirty="0">
                          <a:solidFill>
                            <a:srgbClr val="FF0000"/>
                          </a:solidFill>
                          <a:latin typeface="Meiryo UI" panose="020B0604030504040204" pitchFamily="50" charset="-128"/>
                          <a:ea typeface="Meiryo UI" panose="020B0604030504040204" pitchFamily="50" charset="-128"/>
                          <a:cs typeface="Arial" panose="020B0604020202020204" pitchFamily="34" charset="0"/>
                        </a:rPr>
                        <a:t>1</a:t>
                      </a:r>
                      <a:r>
                        <a:rPr kumimoji="1" lang="ja-JP" altLang="ja-JP" sz="800" kern="1200" dirty="0">
                          <a:solidFill>
                            <a:srgbClr val="FF0000"/>
                          </a:solidFill>
                          <a:latin typeface="Meiryo UI" panose="020B0604030504040204" pitchFamily="50" charset="-128"/>
                          <a:ea typeface="Meiryo UI" panose="020B0604030504040204" pitchFamily="50" charset="-128"/>
                          <a:cs typeface="Arial" panose="020B0604020202020204" pitchFamily="34" charset="0"/>
                        </a:rPr>
                        <a:t>～</a:t>
                      </a:r>
                      <a:r>
                        <a:rPr kumimoji="1" lang="en-US" altLang="ja-JP" sz="800" kern="1200" dirty="0">
                          <a:solidFill>
                            <a:srgbClr val="FF0000"/>
                          </a:solidFill>
                          <a:latin typeface="Meiryo UI" panose="020B0604030504040204" pitchFamily="50" charset="-128"/>
                          <a:ea typeface="Meiryo UI" panose="020B0604030504040204" pitchFamily="50" charset="-128"/>
                          <a:cs typeface="Arial" panose="020B0604020202020204" pitchFamily="34" charset="0"/>
                        </a:rPr>
                        <a:t>2</a:t>
                      </a:r>
                      <a:r>
                        <a:rPr kumimoji="1" lang="ja-JP" altLang="ja-JP" sz="800" kern="1200" dirty="0">
                          <a:solidFill>
                            <a:srgbClr val="FF0000"/>
                          </a:solidFill>
                          <a:latin typeface="Meiryo UI" panose="020B0604030504040204" pitchFamily="50" charset="-128"/>
                          <a:ea typeface="Meiryo UI" panose="020B0604030504040204" pitchFamily="50" charset="-128"/>
                          <a:cs typeface="Arial" panose="020B0604020202020204" pitchFamily="34" charset="0"/>
                        </a:rPr>
                        <a:t>分かかることがあります</a:t>
                      </a:r>
                      <a:r>
                        <a:rPr kumimoji="1" lang="ja-JP" altLang="en-US" sz="800" kern="1200" dirty="0">
                          <a:solidFill>
                            <a:srgbClr val="FF0000"/>
                          </a:solidFill>
                          <a:latin typeface="Meiryo UI" panose="020B0604030504040204" pitchFamily="50" charset="-128"/>
                          <a:ea typeface="Meiryo UI" panose="020B0604030504040204" pitchFamily="50" charset="-128"/>
                          <a:cs typeface="Arial" panose="020B0604020202020204" pitchFamily="34" charset="0"/>
                        </a:rPr>
                        <a:t>。</a:t>
                      </a:r>
                      <a:endParaRPr kumimoji="1" lang="en-US" altLang="ja-JP" sz="800" kern="1200" dirty="0">
                        <a:solidFill>
                          <a:srgbClr val="FF0000"/>
                        </a:solidFill>
                        <a:latin typeface="Meiryo UI" panose="020B0604030504040204" pitchFamily="50" charset="-128"/>
                        <a:ea typeface="Meiryo UI" panose="020B0604030504040204" pitchFamily="50" charset="-128"/>
                        <a:cs typeface="Arial" panose="020B0604020202020204" pitchFamily="34" charset="0"/>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1" lang="ja-JP" altLang="en-US" sz="800" kern="1200" dirty="0">
                          <a:solidFill>
                            <a:srgbClr val="FF0000"/>
                          </a:solidFill>
                          <a:latin typeface="Meiryo UI" panose="020B0604030504040204" pitchFamily="50" charset="-128"/>
                          <a:ea typeface="Meiryo UI" panose="020B0604030504040204" pitchFamily="50" charset="-128"/>
                          <a:cs typeface="Arial" panose="020B0604020202020204" pitchFamily="34" charset="0"/>
                        </a:rPr>
                        <a:t>　　 </a:t>
                      </a:r>
                      <a:r>
                        <a:rPr kumimoji="1" lang="ja-JP" altLang="ja-JP" sz="800" kern="1200" dirty="0">
                          <a:solidFill>
                            <a:srgbClr val="FF0000"/>
                          </a:solidFill>
                          <a:latin typeface="Meiryo UI" panose="020B0604030504040204" pitchFamily="50" charset="-128"/>
                          <a:ea typeface="Meiryo UI" panose="020B0604030504040204" pitchFamily="50" charset="-128"/>
                          <a:cs typeface="Arial" panose="020B0604020202020204" pitchFamily="34" charset="0"/>
                        </a:rPr>
                        <a:t>また、テスト本編に支障が出ますので、ここで音声が聞こえることを確認してく</a:t>
                      </a:r>
                      <a:endParaRPr kumimoji="1" lang="en-US" altLang="ja-JP" sz="800" kern="1200" dirty="0">
                        <a:solidFill>
                          <a:srgbClr val="FF0000"/>
                        </a:solidFill>
                        <a:latin typeface="Meiryo UI" panose="020B0604030504040204" pitchFamily="50" charset="-128"/>
                        <a:ea typeface="Meiryo UI" panose="020B0604030504040204" pitchFamily="50" charset="-128"/>
                        <a:cs typeface="Arial" panose="020B0604020202020204" pitchFamily="34" charset="0"/>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1" lang="ja-JP" altLang="en-US" sz="800" kern="1200" dirty="0">
                          <a:solidFill>
                            <a:srgbClr val="FF0000"/>
                          </a:solidFill>
                          <a:latin typeface="Meiryo UI" panose="020B0604030504040204" pitchFamily="50" charset="-128"/>
                          <a:ea typeface="Meiryo UI" panose="020B0604030504040204" pitchFamily="50" charset="-128"/>
                          <a:cs typeface="Arial" panose="020B0604020202020204" pitchFamily="34" charset="0"/>
                        </a:rPr>
                        <a:t>　　 </a:t>
                      </a:r>
                      <a:r>
                        <a:rPr kumimoji="1" lang="ja-JP" altLang="ja-JP" sz="800" kern="1200" dirty="0">
                          <a:solidFill>
                            <a:srgbClr val="FF0000"/>
                          </a:solidFill>
                          <a:latin typeface="Meiryo UI" panose="020B0604030504040204" pitchFamily="50" charset="-128"/>
                          <a:ea typeface="Meiryo UI" panose="020B0604030504040204" pitchFamily="50" charset="-128"/>
                          <a:cs typeface="Arial" panose="020B0604020202020204" pitchFamily="34" charset="0"/>
                        </a:rPr>
                        <a:t>ださい。</a:t>
                      </a:r>
                      <a:endParaRPr kumimoji="1" lang="ja-JP" altLang="en-US" sz="800" kern="1200" dirty="0">
                        <a:solidFill>
                          <a:srgbClr val="FF0000"/>
                        </a:solidFill>
                        <a:latin typeface="Meiryo UI" panose="020B0604030504040204" pitchFamily="50" charset="-128"/>
                        <a:ea typeface="Meiryo UI" panose="020B0604030504040204" pitchFamily="50" charset="-128"/>
                        <a:cs typeface="Arial" panose="020B0604020202020204" pitchFamily="34" charset="0"/>
                      </a:endParaRPr>
                    </a:p>
                    <a:p>
                      <a:pPr marL="0" marR="0" lvl="0" indent="0" algn="l" defTabSz="685800" rtl="0" eaLnBrk="1" fontAlgn="auto" latinLnBrk="0" hangingPunct="1">
                        <a:lnSpc>
                          <a:spcPct val="100000"/>
                        </a:lnSpc>
                        <a:spcBef>
                          <a:spcPts val="0"/>
                        </a:spcBef>
                        <a:spcAft>
                          <a:spcPts val="0"/>
                        </a:spcAft>
                        <a:buClrTx/>
                        <a:buSzTx/>
                        <a:buFontTx/>
                        <a:buNone/>
                        <a:tabLst/>
                        <a:defRPr/>
                      </a:pPr>
                      <a:endParaRPr kumimoji="1" lang="ja-JP" altLang="en-US" sz="800" kern="1200" dirty="0">
                        <a:solidFill>
                          <a:srgbClr val="FF0000"/>
                        </a:solidFill>
                        <a:latin typeface="Meiryo UI" panose="020B0604030504040204" pitchFamily="50" charset="-128"/>
                        <a:ea typeface="Meiryo UI" panose="020B0604030504040204" pitchFamily="50" charset="-128"/>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1" lang="en-US" altLang="ja-JP" sz="800"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15.</a:t>
                      </a:r>
                      <a:r>
                        <a:rPr kumimoji="1" lang="ja-JP" altLang="ja-JP" sz="800"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テスト概要が音声で流れるので確認後</a:t>
                      </a:r>
                      <a:r>
                        <a:rPr kumimoji="1" lang="en-US" altLang="ja-JP" sz="800"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Next</a:t>
                      </a:r>
                      <a:r>
                        <a:rPr kumimoji="1" lang="ja-JP" altLang="en-US" sz="800"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をクリック。</a:t>
                      </a:r>
                      <a:endParaRPr kumimoji="1" lang="en-US" altLang="ja-JP" sz="800" kern="1200" dirty="0">
                        <a:solidFill>
                          <a:schemeClr val="dk1"/>
                        </a:solidFill>
                        <a:latin typeface="Meiryo UI" panose="020B0604030504040204" pitchFamily="50" charset="-128"/>
                        <a:ea typeface="Meiryo UI" panose="020B0604030504040204" pitchFamily="50" charset="-128"/>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3"/>
                  </a:ext>
                </a:extLst>
              </a:tr>
              <a:tr h="2174755">
                <a:tc>
                  <a:txBody>
                    <a:bodyPr/>
                    <a:lstStyle/>
                    <a:p>
                      <a:endParaRPr kumimoji="1" lang="ja-JP" altLang="en-US" dirty="0"/>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endParaRPr kumimoji="1" lang="ja-JP" altLang="en-US" dirty="0"/>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10004"/>
                  </a:ext>
                </a:extLst>
              </a:tr>
              <a:tr h="343704">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1" lang="en-US" altLang="ja-JP" sz="800"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16. Listening Section</a:t>
                      </a:r>
                      <a:r>
                        <a:rPr kumimoji="1" lang="ja-JP" altLang="ja-JP" sz="800"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が始まります。音声に従ってテストを進めてください</a:t>
                      </a:r>
                      <a:r>
                        <a:rPr kumimoji="1" lang="ja-JP" altLang="en-US" sz="800"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r>
                        <a:rPr kumimoji="1" lang="en-US" altLang="ja-JP" sz="800"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17. </a:t>
                      </a:r>
                      <a:r>
                        <a:rPr kumimoji="1" lang="ja-JP" altLang="en-US" sz="800"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テストがすべて終了すると下記画面が表示されます。「</a:t>
                      </a:r>
                      <a:r>
                        <a:rPr kumimoji="1" lang="en-US" altLang="ja-JP" sz="800"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Next</a:t>
                      </a:r>
                      <a:r>
                        <a:rPr kumimoji="1" lang="ja-JP" altLang="en-US" sz="800"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」を</a:t>
                      </a:r>
                      <a:endParaRPr kumimoji="1" lang="en-US" altLang="ja-JP" sz="800" kern="1200" dirty="0">
                        <a:solidFill>
                          <a:schemeClr val="dk1"/>
                        </a:solidFill>
                        <a:latin typeface="Meiryo UI" panose="020B0604030504040204" pitchFamily="50" charset="-128"/>
                        <a:ea typeface="Meiryo UI" panose="020B0604030504040204" pitchFamily="50" charset="-128"/>
                        <a:cs typeface="Arial" panose="020B0604020202020204" pitchFamily="34" charset="0"/>
                      </a:endParaRPr>
                    </a:p>
                    <a:p>
                      <a:r>
                        <a:rPr kumimoji="1" lang="en-US" altLang="ja-JP" sz="800"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      </a:t>
                      </a:r>
                      <a:r>
                        <a:rPr kumimoji="1" lang="ja-JP" altLang="en-US" sz="800"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クリックし、テスト結果を確認してください。　　（次ページへ続く）</a:t>
                      </a:r>
                      <a:endParaRPr kumimoji="1" lang="en-US" altLang="ja-JP" sz="800" kern="1200" dirty="0">
                        <a:solidFill>
                          <a:schemeClr val="dk1"/>
                        </a:solidFill>
                        <a:latin typeface="Meiryo UI" panose="020B0604030504040204" pitchFamily="50" charset="-128"/>
                        <a:ea typeface="Meiryo UI" panose="020B0604030504040204" pitchFamily="50" charset="-128"/>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5"/>
                  </a:ext>
                </a:extLst>
              </a:tr>
            </a:tbl>
          </a:graphicData>
        </a:graphic>
      </p:graphicFrame>
      <p:grpSp>
        <p:nvGrpSpPr>
          <p:cNvPr id="5" name="グループ化 4"/>
          <p:cNvGrpSpPr/>
          <p:nvPr/>
        </p:nvGrpSpPr>
        <p:grpSpPr>
          <a:xfrm>
            <a:off x="245534" y="437056"/>
            <a:ext cx="2981004" cy="2465200"/>
            <a:chOff x="0" y="0"/>
            <a:chExt cx="3593532" cy="2750483"/>
          </a:xfrm>
        </p:grpSpPr>
        <p:pic>
          <p:nvPicPr>
            <p:cNvPr id="6" name="図 5"/>
            <p:cNvPicPr>
              <a:picLocks noChangeAspect="1"/>
            </p:cNvPicPr>
            <p:nvPr/>
          </p:nvPicPr>
          <p:blipFill>
            <a:blip r:embed="rId2"/>
            <a:stretch>
              <a:fillRect/>
            </a:stretch>
          </p:blipFill>
          <p:spPr>
            <a:xfrm>
              <a:off x="0" y="0"/>
              <a:ext cx="2665319" cy="1875232"/>
            </a:xfrm>
            <a:prstGeom prst="rect">
              <a:avLst/>
            </a:prstGeom>
            <a:ln>
              <a:solidFill>
                <a:sysClr val="windowText" lastClr="000000"/>
              </a:solidFill>
            </a:ln>
          </p:spPr>
        </p:pic>
        <p:pic>
          <p:nvPicPr>
            <p:cNvPr id="7" name="図 6"/>
            <p:cNvPicPr>
              <a:picLocks noChangeAspect="1"/>
            </p:cNvPicPr>
            <p:nvPr/>
          </p:nvPicPr>
          <p:blipFill>
            <a:blip r:embed="rId3"/>
            <a:stretch>
              <a:fillRect/>
            </a:stretch>
          </p:blipFill>
          <p:spPr>
            <a:xfrm>
              <a:off x="565338" y="606797"/>
              <a:ext cx="3028194" cy="2143686"/>
            </a:xfrm>
            <a:prstGeom prst="rect">
              <a:avLst/>
            </a:prstGeom>
            <a:ln>
              <a:solidFill>
                <a:sysClr val="windowText" lastClr="000000"/>
              </a:solidFill>
            </a:ln>
          </p:spPr>
        </p:pic>
      </p:grpSp>
      <p:pic>
        <p:nvPicPr>
          <p:cNvPr id="8" name="図 7"/>
          <p:cNvPicPr/>
          <p:nvPr/>
        </p:nvPicPr>
        <p:blipFill>
          <a:blip r:embed="rId4"/>
          <a:stretch>
            <a:fillRect/>
          </a:stretch>
        </p:blipFill>
        <p:spPr>
          <a:xfrm>
            <a:off x="3579247" y="486836"/>
            <a:ext cx="3050286" cy="1931085"/>
          </a:xfrm>
          <a:prstGeom prst="rect">
            <a:avLst/>
          </a:prstGeom>
          <a:ln>
            <a:solidFill>
              <a:sysClr val="windowText" lastClr="000000"/>
            </a:solidFill>
          </a:ln>
        </p:spPr>
      </p:pic>
      <p:pic>
        <p:nvPicPr>
          <p:cNvPr id="9" name="図 8"/>
          <p:cNvPicPr/>
          <p:nvPr/>
        </p:nvPicPr>
        <p:blipFill>
          <a:blip r:embed="rId5"/>
          <a:stretch>
            <a:fillRect/>
          </a:stretch>
        </p:blipFill>
        <p:spPr>
          <a:xfrm>
            <a:off x="245534" y="3325217"/>
            <a:ext cx="3039949" cy="1934386"/>
          </a:xfrm>
          <a:prstGeom prst="rect">
            <a:avLst/>
          </a:prstGeom>
          <a:ln>
            <a:solidFill>
              <a:sysClr val="windowText" lastClr="000000"/>
            </a:solidFill>
          </a:ln>
        </p:spPr>
      </p:pic>
      <p:pic>
        <p:nvPicPr>
          <p:cNvPr id="10" name="図 9"/>
          <p:cNvPicPr/>
          <p:nvPr/>
        </p:nvPicPr>
        <p:blipFill rotWithShape="1">
          <a:blip r:embed="rId6"/>
          <a:srcRect t="3571" b="4750"/>
          <a:stretch/>
        </p:blipFill>
        <p:spPr>
          <a:xfrm>
            <a:off x="3581267" y="3325217"/>
            <a:ext cx="3048266" cy="1934386"/>
          </a:xfrm>
          <a:prstGeom prst="rect">
            <a:avLst/>
          </a:prstGeom>
          <a:ln>
            <a:solidFill>
              <a:schemeClr val="tx1"/>
            </a:solidFill>
          </a:ln>
        </p:spPr>
      </p:pic>
      <p:pic>
        <p:nvPicPr>
          <p:cNvPr id="11" name="図 10"/>
          <p:cNvPicPr/>
          <p:nvPr/>
        </p:nvPicPr>
        <p:blipFill rotWithShape="1">
          <a:blip r:embed="rId7"/>
          <a:srcRect l="1421" t="8824" r="1739" b="3197"/>
          <a:stretch/>
        </p:blipFill>
        <p:spPr>
          <a:xfrm>
            <a:off x="259322" y="6467033"/>
            <a:ext cx="3039949" cy="1934386"/>
          </a:xfrm>
          <a:prstGeom prst="rect">
            <a:avLst/>
          </a:prstGeom>
          <a:ln>
            <a:solidFill>
              <a:sysClr val="windowText" lastClr="000000"/>
            </a:solidFill>
          </a:ln>
        </p:spPr>
      </p:pic>
      <p:grpSp>
        <p:nvGrpSpPr>
          <p:cNvPr id="12" name="グループ化 11"/>
          <p:cNvGrpSpPr/>
          <p:nvPr/>
        </p:nvGrpSpPr>
        <p:grpSpPr>
          <a:xfrm>
            <a:off x="6093046" y="0"/>
            <a:ext cx="764953" cy="246221"/>
            <a:chOff x="5940402" y="90100"/>
            <a:chExt cx="764953" cy="246221"/>
          </a:xfrm>
        </p:grpSpPr>
        <p:sp>
          <p:nvSpPr>
            <p:cNvPr id="13" name="正方形/長方形 12"/>
            <p:cNvSpPr/>
            <p:nvPr/>
          </p:nvSpPr>
          <p:spPr>
            <a:xfrm>
              <a:off x="5950627" y="134551"/>
              <a:ext cx="729328" cy="163899"/>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4" name="テキスト ボックス 13"/>
            <p:cNvSpPr txBox="1"/>
            <p:nvPr/>
          </p:nvSpPr>
          <p:spPr>
            <a:xfrm>
              <a:off x="5940402" y="90100"/>
              <a:ext cx="764953" cy="246221"/>
            </a:xfrm>
            <a:prstGeom prst="rect">
              <a:avLst/>
            </a:prstGeom>
            <a:noFill/>
          </p:spPr>
          <p:txBody>
            <a:bodyPr wrap="none" rtlCol="0">
              <a:spAutoFit/>
            </a:bodyPr>
            <a:lstStyle/>
            <a:p>
              <a:r>
                <a:rPr lang="en-US" altLang="ja-JP" sz="1000" kern="100" dirty="0">
                  <a:effectLst/>
                  <a:latin typeface="Meiryo UI" panose="020B0604030504040204" pitchFamily="50" charset="-128"/>
                  <a:ea typeface="ＭＳ 明朝" panose="02020609040205080304" pitchFamily="17" charset="-128"/>
                  <a:cs typeface="Meiryo UI" panose="020B0604030504040204" pitchFamily="50" charset="-128"/>
                </a:rPr>
                <a:t>Unsecure</a:t>
              </a:r>
              <a:endParaRPr lang="ja-JP" altLang="ja-JP" sz="1000" kern="100" dirty="0">
                <a:effectLst/>
                <a:latin typeface="Century" panose="02040604050505020304" pitchFamily="18" charset="0"/>
                <a:ea typeface="ＭＳ 明朝" panose="02020609040205080304" pitchFamily="17" charset="-128"/>
                <a:cs typeface="Times New Roman" panose="02020603050405020304" pitchFamily="18" charset="0"/>
              </a:endParaRPr>
            </a:p>
          </p:txBody>
        </p:sp>
      </p:grpSp>
      <p:sp>
        <p:nvSpPr>
          <p:cNvPr id="15" name="正方形/長方形 14"/>
          <p:cNvSpPr/>
          <p:nvPr/>
        </p:nvSpPr>
        <p:spPr>
          <a:xfrm>
            <a:off x="3054350" y="2748332"/>
            <a:ext cx="172188" cy="148921"/>
          </a:xfrm>
          <a:prstGeom prst="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dirty="0"/>
          </a:p>
        </p:txBody>
      </p:sp>
      <p:sp>
        <p:nvSpPr>
          <p:cNvPr id="16" name="正方形/長方形 15"/>
          <p:cNvSpPr/>
          <p:nvPr/>
        </p:nvSpPr>
        <p:spPr>
          <a:xfrm>
            <a:off x="6448420" y="2269000"/>
            <a:ext cx="172188" cy="148921"/>
          </a:xfrm>
          <a:prstGeom prst="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dirty="0"/>
          </a:p>
        </p:txBody>
      </p:sp>
      <p:sp>
        <p:nvSpPr>
          <p:cNvPr id="18" name="正方形/長方形 17"/>
          <p:cNvSpPr/>
          <p:nvPr/>
        </p:nvSpPr>
        <p:spPr>
          <a:xfrm>
            <a:off x="3088569" y="5109981"/>
            <a:ext cx="172188" cy="148921"/>
          </a:xfrm>
          <a:prstGeom prst="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dirty="0"/>
          </a:p>
        </p:txBody>
      </p:sp>
      <p:sp>
        <p:nvSpPr>
          <p:cNvPr id="19" name="正方形/長方形 18"/>
          <p:cNvSpPr/>
          <p:nvPr/>
        </p:nvSpPr>
        <p:spPr>
          <a:xfrm>
            <a:off x="6475522" y="5109981"/>
            <a:ext cx="172188" cy="148921"/>
          </a:xfrm>
          <a:prstGeom prst="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dirty="0"/>
          </a:p>
        </p:txBody>
      </p:sp>
      <p:sp>
        <p:nvSpPr>
          <p:cNvPr id="22" name="テキスト ボックス 21"/>
          <p:cNvSpPr txBox="1"/>
          <p:nvPr/>
        </p:nvSpPr>
        <p:spPr>
          <a:xfrm>
            <a:off x="6589214" y="8837378"/>
            <a:ext cx="276038" cy="307777"/>
          </a:xfrm>
          <a:prstGeom prst="rect">
            <a:avLst/>
          </a:prstGeom>
          <a:noFill/>
        </p:spPr>
        <p:txBody>
          <a:bodyPr wrap="none" rtlCol="0">
            <a:spAutoFit/>
          </a:bodyPr>
          <a:lstStyle/>
          <a:p>
            <a:r>
              <a:rPr lang="en-US" altLang="ja-JP" sz="1400" dirty="0"/>
              <a:t>5</a:t>
            </a:r>
            <a:endParaRPr kumimoji="1" lang="ja-JP" altLang="en-US" sz="1400" dirty="0"/>
          </a:p>
        </p:txBody>
      </p:sp>
      <p:pic>
        <p:nvPicPr>
          <p:cNvPr id="23" name="図 22"/>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3579247" y="6467033"/>
            <a:ext cx="3039949" cy="1934386"/>
          </a:xfrm>
          <a:prstGeom prst="rect">
            <a:avLst/>
          </a:prstGeom>
          <a:noFill/>
          <a:ln>
            <a:solidFill>
              <a:sysClr val="windowText" lastClr="000000"/>
            </a:solidFill>
          </a:ln>
        </p:spPr>
      </p:pic>
      <p:sp>
        <p:nvSpPr>
          <p:cNvPr id="24" name="正方形/長方形 23"/>
          <p:cNvSpPr/>
          <p:nvPr/>
        </p:nvSpPr>
        <p:spPr>
          <a:xfrm>
            <a:off x="6475522" y="7702461"/>
            <a:ext cx="172188" cy="148921"/>
          </a:xfrm>
          <a:prstGeom prst="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dirty="0"/>
          </a:p>
        </p:txBody>
      </p:sp>
    </p:spTree>
    <p:extLst>
      <p:ext uri="{BB962C8B-B14F-4D97-AF65-F5344CB8AC3E}">
        <p14:creationId xmlns:p14="http://schemas.microsoft.com/office/powerpoint/2010/main" val="347839409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表 4"/>
          <p:cNvGraphicFramePr>
            <a:graphicFrameLocks noGrp="1"/>
          </p:cNvGraphicFramePr>
          <p:nvPr>
            <p:extLst>
              <p:ext uri="{D42A27DB-BD31-4B8C-83A1-F6EECF244321}">
                <p14:modId xmlns:p14="http://schemas.microsoft.com/office/powerpoint/2010/main" val="3713825807"/>
              </p:ext>
            </p:extLst>
          </p:nvPr>
        </p:nvGraphicFramePr>
        <p:xfrm>
          <a:off x="82470" y="366872"/>
          <a:ext cx="6693060" cy="2458878"/>
        </p:xfrm>
        <a:graphic>
          <a:graphicData uri="http://schemas.openxmlformats.org/drawingml/2006/table">
            <a:tbl>
              <a:tblPr firstRow="1" bandRow="1">
                <a:tableStyleId>{5C22544A-7EE6-4342-B048-85BDC9FD1C3A}</a:tableStyleId>
              </a:tblPr>
              <a:tblGrid>
                <a:gridCol w="3344659">
                  <a:extLst>
                    <a:ext uri="{9D8B030D-6E8A-4147-A177-3AD203B41FA5}">
                      <a16:colId xmlns:a16="http://schemas.microsoft.com/office/drawing/2014/main" val="20000"/>
                    </a:ext>
                  </a:extLst>
                </a:gridCol>
                <a:gridCol w="3348401">
                  <a:extLst>
                    <a:ext uri="{9D8B030D-6E8A-4147-A177-3AD203B41FA5}">
                      <a16:colId xmlns:a16="http://schemas.microsoft.com/office/drawing/2014/main" val="20001"/>
                    </a:ext>
                  </a:extLst>
                </a:gridCol>
              </a:tblGrid>
              <a:tr h="2128678">
                <a:tc>
                  <a:txBody>
                    <a:bodyPr/>
                    <a:lstStyle/>
                    <a:p>
                      <a:endParaRPr kumimoji="1" lang="ja-JP" altLang="en-US" dirty="0"/>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endParaRPr kumimoji="1" lang="ja-JP" altLang="en-US" dirty="0"/>
                    </a:p>
                  </a:txBody>
                  <a:tcPr>
                    <a:lnL w="6350" cap="flat" cmpd="sng" algn="ctr">
                      <a:solidFill>
                        <a:schemeClr val="tx1"/>
                      </a:solid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330200">
                <a:tc>
                  <a:txBody>
                    <a:bodyPr/>
                    <a:lstStyle/>
                    <a:p>
                      <a:r>
                        <a:rPr kumimoji="1" lang="en-US" altLang="ja-JP" sz="800"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18.</a:t>
                      </a:r>
                      <a:r>
                        <a:rPr kumimoji="1" lang="ja-JP" altLang="en-US" sz="800"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 スコアを確認し「</a:t>
                      </a:r>
                      <a:r>
                        <a:rPr kumimoji="1" lang="en-US" altLang="ja-JP" sz="800"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Exit</a:t>
                      </a:r>
                      <a:r>
                        <a:rPr kumimoji="1" lang="ja-JP" altLang="en-US" sz="800"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」で終了してください。</a:t>
                      </a:r>
                      <a:endParaRPr kumimoji="1" lang="en-US" altLang="ja-JP" sz="800" kern="1200" dirty="0">
                        <a:solidFill>
                          <a:schemeClr val="dk1"/>
                        </a:solidFill>
                        <a:latin typeface="Meiryo UI" panose="020B0604030504040204" pitchFamily="50" charset="-128"/>
                        <a:ea typeface="Meiryo UI" panose="020B0604030504040204" pitchFamily="50" charset="-128"/>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endParaRPr kumimoji="1" lang="en-US" altLang="ja-JP" sz="800" dirty="0">
                        <a:latin typeface="Arial" panose="020B0604020202020204" pitchFamily="34" charset="0"/>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pSp>
        <p:nvGrpSpPr>
          <p:cNvPr id="6" name="グループ化 5"/>
          <p:cNvGrpSpPr/>
          <p:nvPr/>
        </p:nvGrpSpPr>
        <p:grpSpPr>
          <a:xfrm>
            <a:off x="6093046" y="0"/>
            <a:ext cx="764953" cy="246221"/>
            <a:chOff x="5940402" y="90100"/>
            <a:chExt cx="764953" cy="246221"/>
          </a:xfrm>
        </p:grpSpPr>
        <p:sp>
          <p:nvSpPr>
            <p:cNvPr id="7" name="正方形/長方形 6"/>
            <p:cNvSpPr/>
            <p:nvPr/>
          </p:nvSpPr>
          <p:spPr>
            <a:xfrm>
              <a:off x="5950627" y="134551"/>
              <a:ext cx="729328" cy="163899"/>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8" name="テキスト ボックス 7"/>
            <p:cNvSpPr txBox="1"/>
            <p:nvPr/>
          </p:nvSpPr>
          <p:spPr>
            <a:xfrm>
              <a:off x="5940402" y="90100"/>
              <a:ext cx="764953" cy="246221"/>
            </a:xfrm>
            <a:prstGeom prst="rect">
              <a:avLst/>
            </a:prstGeom>
            <a:noFill/>
          </p:spPr>
          <p:txBody>
            <a:bodyPr wrap="none" rtlCol="0">
              <a:spAutoFit/>
            </a:bodyPr>
            <a:lstStyle/>
            <a:p>
              <a:r>
                <a:rPr lang="en-US" altLang="ja-JP" sz="1000" kern="100" dirty="0">
                  <a:effectLst/>
                  <a:latin typeface="Meiryo UI" panose="020B0604030504040204" pitchFamily="50" charset="-128"/>
                  <a:ea typeface="ＭＳ 明朝" panose="02020609040205080304" pitchFamily="17" charset="-128"/>
                  <a:cs typeface="Meiryo UI" panose="020B0604030504040204" pitchFamily="50" charset="-128"/>
                </a:rPr>
                <a:t>Unsecure</a:t>
              </a:r>
              <a:endParaRPr lang="ja-JP" altLang="ja-JP" sz="1000" kern="100" dirty="0">
                <a:effectLst/>
                <a:latin typeface="Century" panose="02040604050505020304" pitchFamily="18" charset="0"/>
                <a:ea typeface="ＭＳ 明朝" panose="02020609040205080304" pitchFamily="17" charset="-128"/>
                <a:cs typeface="Times New Roman" panose="02020603050405020304" pitchFamily="18" charset="0"/>
              </a:endParaRPr>
            </a:p>
          </p:txBody>
        </p:sp>
      </p:grpSp>
      <p:graphicFrame>
        <p:nvGraphicFramePr>
          <p:cNvPr id="14" name="表 13"/>
          <p:cNvGraphicFramePr>
            <a:graphicFrameLocks noGrp="1"/>
          </p:cNvGraphicFramePr>
          <p:nvPr>
            <p:extLst>
              <p:ext uri="{D42A27DB-BD31-4B8C-83A1-F6EECF244321}">
                <p14:modId xmlns:p14="http://schemas.microsoft.com/office/powerpoint/2010/main" val="2257858362"/>
              </p:ext>
            </p:extLst>
          </p:nvPr>
        </p:nvGraphicFramePr>
        <p:xfrm>
          <a:off x="143932" y="3337557"/>
          <a:ext cx="6604000" cy="1584960"/>
        </p:xfrm>
        <a:graphic>
          <a:graphicData uri="http://schemas.openxmlformats.org/drawingml/2006/table">
            <a:tbl>
              <a:tblPr firstRow="1" bandRow="1">
                <a:tableStyleId>{5C22544A-7EE6-4342-B048-85BDC9FD1C3A}</a:tableStyleId>
              </a:tblPr>
              <a:tblGrid>
                <a:gridCol w="1270001">
                  <a:extLst>
                    <a:ext uri="{9D8B030D-6E8A-4147-A177-3AD203B41FA5}">
                      <a16:colId xmlns:a16="http://schemas.microsoft.com/office/drawing/2014/main" val="20000"/>
                    </a:ext>
                  </a:extLst>
                </a:gridCol>
                <a:gridCol w="5333999">
                  <a:extLst>
                    <a:ext uri="{9D8B030D-6E8A-4147-A177-3AD203B41FA5}">
                      <a16:colId xmlns:a16="http://schemas.microsoft.com/office/drawing/2014/main" val="20001"/>
                    </a:ext>
                  </a:extLst>
                </a:gridCol>
              </a:tblGrid>
              <a:tr h="370840">
                <a:tc>
                  <a:txBody>
                    <a:bodyPr/>
                    <a:lstStyle/>
                    <a:p>
                      <a:endParaRPr kumimoji="1" lang="ja-JP" altLang="en-US" b="0" dirty="0"/>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5">
                        <a:lumMod val="20000"/>
                        <a:lumOff val="80000"/>
                      </a:schemeClr>
                    </a:solidFill>
                  </a:tcPr>
                </a:tc>
                <a:tc>
                  <a:txBody>
                    <a:bodyPr/>
                    <a:lstStyle/>
                    <a:p>
                      <a:pPr marL="0" algn="l" defTabSz="685800" rtl="0" eaLnBrk="1" latinLnBrk="0" hangingPunct="1"/>
                      <a:r>
                        <a:rPr kumimoji="1" lang="en-US" altLang="ja-JP" sz="800" b="0"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Reading Section</a:t>
                      </a:r>
                      <a:r>
                        <a:rPr kumimoji="1" lang="ja-JP" altLang="ja-JP" sz="800" b="0"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各</a:t>
                      </a:r>
                      <a:r>
                        <a:rPr kumimoji="1" lang="en-US" altLang="ja-JP" sz="800" b="0"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UNIT </a:t>
                      </a:r>
                      <a:r>
                        <a:rPr kumimoji="1" lang="ja-JP" altLang="ja-JP" sz="800" b="0"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の</a:t>
                      </a:r>
                      <a:r>
                        <a:rPr kumimoji="1" lang="en-US" altLang="ja-JP" sz="800" b="0"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”Incomplete Sentence”</a:t>
                      </a:r>
                      <a:r>
                        <a:rPr kumimoji="1" lang="ja-JP" altLang="ja-JP" sz="800" b="0"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　</a:t>
                      </a:r>
                      <a:r>
                        <a:rPr kumimoji="1" lang="en-US" altLang="ja-JP" sz="800" b="0"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Direction</a:t>
                      </a:r>
                      <a:r>
                        <a:rPr kumimoji="1" lang="ja-JP" altLang="ja-JP" sz="800" b="0"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ページに進むとカウントダウンタイマーが画面右上に表示されます。</a:t>
                      </a:r>
                      <a:r>
                        <a:rPr kumimoji="1" lang="ja-JP" altLang="ja-JP" sz="800" b="0" u="sng"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表示される残り時間は、各</a:t>
                      </a:r>
                      <a:r>
                        <a:rPr kumimoji="1" lang="en-US" altLang="ja-JP" sz="800" b="0" u="sng"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UNIT</a:t>
                      </a:r>
                      <a:r>
                        <a:rPr kumimoji="1" lang="ja-JP" altLang="ja-JP" sz="800" b="0" u="sng"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の残り時間</a:t>
                      </a:r>
                      <a:r>
                        <a:rPr kumimoji="1" lang="ja-JP" altLang="ja-JP" sz="800" b="0"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となります。なお、タイマーが表示されてからカウントダウンが開始されます。タイマー表示前のページではカウントダウンしておりません。</a:t>
                      </a:r>
                      <a:r>
                        <a:rPr kumimoji="1" lang="en-US" altLang="ja-JP" sz="800" b="0"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Reading Section UNIT ONE</a:t>
                      </a:r>
                      <a:r>
                        <a:rPr kumimoji="1" lang="ja-JP" altLang="ja-JP" sz="800" b="0"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のテスト時間が約</a:t>
                      </a:r>
                      <a:r>
                        <a:rPr kumimoji="1" lang="en-US" altLang="ja-JP" sz="800" b="0"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23</a:t>
                      </a:r>
                      <a:r>
                        <a:rPr kumimoji="1" lang="ja-JP" altLang="ja-JP" sz="800" b="0"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分、</a:t>
                      </a:r>
                      <a:r>
                        <a:rPr kumimoji="1" lang="en-US" altLang="ja-JP" sz="800" b="0"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UNIT TWO</a:t>
                      </a:r>
                      <a:r>
                        <a:rPr kumimoji="1" lang="ja-JP" altLang="ja-JP" sz="800" b="0"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が約</a:t>
                      </a:r>
                      <a:r>
                        <a:rPr kumimoji="1" lang="en-US" altLang="ja-JP" sz="800" b="0"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14</a:t>
                      </a:r>
                      <a:r>
                        <a:rPr kumimoji="1" lang="ja-JP" altLang="ja-JP" sz="800" b="0"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分のため、</a:t>
                      </a:r>
                      <a:r>
                        <a:rPr kumimoji="1" lang="ja-JP" altLang="ja-JP" sz="800" b="0" kern="1200" dirty="0">
                          <a:solidFill>
                            <a:srgbClr val="FF0000"/>
                          </a:solidFill>
                          <a:latin typeface="Meiryo UI" panose="020B0604030504040204" pitchFamily="50" charset="-128"/>
                          <a:ea typeface="Meiryo UI" panose="020B0604030504040204" pitchFamily="50" charset="-128"/>
                          <a:cs typeface="Arial" panose="020B0604020202020204" pitchFamily="34" charset="0"/>
                        </a:rPr>
                        <a:t>受験する回によってはタイマー表示直後の残り時間が</a:t>
                      </a:r>
                      <a:r>
                        <a:rPr kumimoji="1" lang="en-US" altLang="ja-JP" sz="800" b="0" kern="1200" dirty="0">
                          <a:solidFill>
                            <a:srgbClr val="FF0000"/>
                          </a:solidFill>
                          <a:latin typeface="Meiryo UI" panose="020B0604030504040204" pitchFamily="50" charset="-128"/>
                          <a:ea typeface="Meiryo UI" panose="020B0604030504040204" pitchFamily="50" charset="-128"/>
                          <a:cs typeface="Arial" panose="020B0604020202020204" pitchFamily="34" charset="0"/>
                        </a:rPr>
                        <a:t>23</a:t>
                      </a:r>
                      <a:r>
                        <a:rPr kumimoji="1" lang="ja-JP" altLang="ja-JP" sz="800" b="0" kern="1200" dirty="0">
                          <a:solidFill>
                            <a:srgbClr val="FF0000"/>
                          </a:solidFill>
                          <a:latin typeface="Meiryo UI" panose="020B0604030504040204" pitchFamily="50" charset="-128"/>
                          <a:ea typeface="Meiryo UI" panose="020B0604030504040204" pitchFamily="50" charset="-128"/>
                          <a:cs typeface="Arial" panose="020B0604020202020204" pitchFamily="34" charset="0"/>
                        </a:rPr>
                        <a:t>分／</a:t>
                      </a:r>
                      <a:r>
                        <a:rPr kumimoji="1" lang="en-US" altLang="ja-JP" sz="800" b="0" kern="1200" dirty="0">
                          <a:solidFill>
                            <a:srgbClr val="FF0000"/>
                          </a:solidFill>
                          <a:latin typeface="Meiryo UI" panose="020B0604030504040204" pitchFamily="50" charset="-128"/>
                          <a:ea typeface="Meiryo UI" panose="020B0604030504040204" pitchFamily="50" charset="-128"/>
                          <a:cs typeface="Arial" panose="020B0604020202020204" pitchFamily="34" charset="0"/>
                        </a:rPr>
                        <a:t>14</a:t>
                      </a:r>
                      <a:r>
                        <a:rPr kumimoji="1" lang="ja-JP" altLang="ja-JP" sz="800" b="0" kern="1200" dirty="0">
                          <a:solidFill>
                            <a:srgbClr val="FF0000"/>
                          </a:solidFill>
                          <a:latin typeface="Meiryo UI" panose="020B0604030504040204" pitchFamily="50" charset="-128"/>
                          <a:ea typeface="Meiryo UI" panose="020B0604030504040204" pitchFamily="50" charset="-128"/>
                          <a:cs typeface="Arial" panose="020B0604020202020204" pitchFamily="34" charset="0"/>
                        </a:rPr>
                        <a:t>分ちょうどにならないことがあります。</a:t>
                      </a:r>
                      <a:endParaRPr kumimoji="1" lang="ja-JP" altLang="en-US" sz="800" b="0" kern="1200" dirty="0">
                        <a:solidFill>
                          <a:srgbClr val="FF0000"/>
                        </a:solidFill>
                        <a:latin typeface="Meiryo UI" panose="020B0604030504040204" pitchFamily="50" charset="-128"/>
                        <a:ea typeface="Meiryo UI" panose="020B0604030504040204" pitchFamily="50" charset="-128"/>
                        <a:cs typeface="Arial" panose="020B0604020202020204" pitchFamily="34" charset="0"/>
                      </a:endParaRPr>
                    </a:p>
                  </a:txBody>
                  <a:tcPr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335280">
                <a:tc>
                  <a:txBody>
                    <a:bodyPr/>
                    <a:lstStyle/>
                    <a:p>
                      <a:endParaRPr kumimoji="1" lang="ja-JP" altLang="en-US" dirty="0"/>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5">
                        <a:lumMod val="20000"/>
                        <a:lumOff val="80000"/>
                      </a:schemeClr>
                    </a:solidFill>
                  </a:tcPr>
                </a:tc>
                <a:tc>
                  <a:txBody>
                    <a:bodyPr/>
                    <a:lstStyle/>
                    <a:p>
                      <a:r>
                        <a:rPr kumimoji="1" lang="ja-JP" altLang="ja-JP" sz="800" b="0"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白いチェックボックスをクリックすると、チェックマークが入り、後で確認したい問題にマークをつけることができます</a:t>
                      </a:r>
                      <a:r>
                        <a:rPr kumimoji="1" lang="ja-JP" altLang="en-US" sz="800" b="0"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a:t>
                      </a:r>
                      <a:endParaRPr kumimoji="1" lang="en-US" altLang="ja-JP" sz="800" b="0" kern="1200" dirty="0">
                        <a:solidFill>
                          <a:schemeClr val="dk1"/>
                        </a:solidFill>
                        <a:latin typeface="Meiryo UI" panose="020B0604030504040204" pitchFamily="50" charset="-128"/>
                        <a:ea typeface="Meiryo UI" panose="020B0604030504040204" pitchFamily="50" charset="-128"/>
                        <a:cs typeface="Arial" panose="020B0604020202020204" pitchFamily="34" charset="0"/>
                      </a:endParaRPr>
                    </a:p>
                    <a:p>
                      <a:r>
                        <a:rPr kumimoji="1" lang="en-US" altLang="ja-JP" sz="800" b="0" kern="1200" dirty="0">
                          <a:solidFill>
                            <a:srgbClr val="FF0000"/>
                          </a:solidFill>
                          <a:latin typeface="Meiryo UI" panose="020B0604030504040204" pitchFamily="50" charset="-128"/>
                          <a:ea typeface="Meiryo UI" panose="020B0604030504040204" pitchFamily="50" charset="-128"/>
                          <a:cs typeface="Arial" panose="020B0604020202020204" pitchFamily="34" charset="0"/>
                        </a:rPr>
                        <a:t>UNIT TWO</a:t>
                      </a:r>
                      <a:r>
                        <a:rPr kumimoji="1" lang="ja-JP" altLang="ja-JP" sz="800" b="0" kern="1200" dirty="0">
                          <a:solidFill>
                            <a:srgbClr val="FF0000"/>
                          </a:solidFill>
                          <a:latin typeface="Meiryo UI" panose="020B0604030504040204" pitchFamily="50" charset="-128"/>
                          <a:ea typeface="Meiryo UI" panose="020B0604030504040204" pitchFamily="50" charset="-128"/>
                          <a:cs typeface="Arial" panose="020B0604020202020204" pitchFamily="34" charset="0"/>
                        </a:rPr>
                        <a:t>に進んだ後、</a:t>
                      </a:r>
                      <a:r>
                        <a:rPr kumimoji="1" lang="en-US" altLang="ja-JP" sz="800" b="0" kern="1200" dirty="0">
                          <a:solidFill>
                            <a:srgbClr val="FF0000"/>
                          </a:solidFill>
                          <a:latin typeface="Meiryo UI" panose="020B0604030504040204" pitchFamily="50" charset="-128"/>
                          <a:ea typeface="Meiryo UI" panose="020B0604030504040204" pitchFamily="50" charset="-128"/>
                          <a:cs typeface="Arial" panose="020B0604020202020204" pitchFamily="34" charset="0"/>
                        </a:rPr>
                        <a:t>UNIT ONE</a:t>
                      </a:r>
                      <a:r>
                        <a:rPr kumimoji="1" lang="ja-JP" altLang="ja-JP" sz="800" b="0" kern="1200" dirty="0">
                          <a:solidFill>
                            <a:srgbClr val="FF0000"/>
                          </a:solidFill>
                          <a:latin typeface="Meiryo UI" panose="020B0604030504040204" pitchFamily="50" charset="-128"/>
                          <a:ea typeface="Meiryo UI" panose="020B0604030504040204" pitchFamily="50" charset="-128"/>
                          <a:cs typeface="Arial" panose="020B0604020202020204" pitchFamily="34" charset="0"/>
                        </a:rPr>
                        <a:t>の問題を確認・修正等することはできません。</a:t>
                      </a:r>
                      <a:endParaRPr kumimoji="1" lang="ja-JP" altLang="en-US" sz="800" b="0" kern="1200" dirty="0">
                        <a:solidFill>
                          <a:srgbClr val="FF0000"/>
                        </a:solidFill>
                        <a:latin typeface="Meiryo UI" panose="020B0604030504040204" pitchFamily="50" charset="-128"/>
                        <a:ea typeface="Meiryo UI" panose="020B0604030504040204" pitchFamily="50" charset="-128"/>
                        <a:cs typeface="Arial" panose="020B0604020202020204" pitchFamily="34" charset="0"/>
                      </a:endParaRPr>
                    </a:p>
                  </a:txBody>
                  <a:tcPr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335280">
                <a:tc>
                  <a:txBody>
                    <a:bodyPr/>
                    <a:lstStyle/>
                    <a:p>
                      <a:endParaRPr kumimoji="1" lang="ja-JP" altLang="en-US" dirty="0"/>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5">
                        <a:lumMod val="20000"/>
                        <a:lumOff val="80000"/>
                      </a:schemeClr>
                    </a:solidFill>
                  </a:tcPr>
                </a:tc>
                <a:tc>
                  <a:txBody>
                    <a:bodyPr/>
                    <a:lstStyle/>
                    <a:p>
                      <a:r>
                        <a:rPr kumimoji="1" lang="ja-JP" altLang="ja-JP" sz="800" b="0"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各</a:t>
                      </a:r>
                      <a:r>
                        <a:rPr kumimoji="1" lang="en-US" altLang="ja-JP" sz="800" b="0"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UNIT</a:t>
                      </a:r>
                      <a:r>
                        <a:rPr kumimoji="1" lang="ja-JP" altLang="ja-JP" sz="800" b="0"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の問題の一覧画面に移動することができます。</a:t>
                      </a:r>
                      <a:r>
                        <a:rPr kumimoji="1" lang="en-US" altLang="ja-JP" sz="800" b="0"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Review</a:t>
                      </a:r>
                      <a:r>
                        <a:rPr kumimoji="1" lang="ja-JP" altLang="ja-JP" sz="800" b="0"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画面詳細については次ページの</a:t>
                      </a:r>
                      <a:r>
                        <a:rPr kumimoji="1" lang="en-US" altLang="ja-JP" sz="800" b="0" u="sng"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Review</a:t>
                      </a:r>
                      <a:r>
                        <a:rPr kumimoji="1" lang="ja-JP" altLang="ja-JP" sz="800" b="0" u="sng"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画面説明</a:t>
                      </a:r>
                      <a:r>
                        <a:rPr kumimoji="1" lang="ja-JP" altLang="ja-JP" sz="800" b="0"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をご確認ください。</a:t>
                      </a:r>
                      <a:endParaRPr kumimoji="1" lang="ja-JP" altLang="en-US" sz="800" b="0" kern="1200" dirty="0">
                        <a:solidFill>
                          <a:schemeClr val="dk1"/>
                        </a:solidFill>
                        <a:latin typeface="Meiryo UI" panose="020B0604030504040204" pitchFamily="50" charset="-128"/>
                        <a:ea typeface="Meiryo UI" panose="020B0604030504040204" pitchFamily="50" charset="-128"/>
                        <a:cs typeface="Arial" panose="020B0604020202020204" pitchFamily="34" charset="0"/>
                      </a:endParaRPr>
                    </a:p>
                  </a:txBody>
                  <a:tcPr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335280">
                <a:tc>
                  <a:txBody>
                    <a:bodyPr/>
                    <a:lstStyle/>
                    <a:p>
                      <a:endParaRPr kumimoji="1" lang="ja-JP" altLang="en-US" dirty="0"/>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5">
                        <a:lumMod val="20000"/>
                        <a:lumOff val="80000"/>
                      </a:schemeClr>
                    </a:solidFill>
                  </a:tcPr>
                </a:tc>
                <a:tc>
                  <a:txBody>
                    <a:bodyPr/>
                    <a:lstStyle/>
                    <a:p>
                      <a:r>
                        <a:rPr kumimoji="1" lang="en-US" altLang="ja-JP" sz="800" b="0"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Back</a:t>
                      </a:r>
                      <a:r>
                        <a:rPr kumimoji="1" lang="ja-JP" altLang="ja-JP" sz="800" b="0"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ボタンで一つ前の問題、</a:t>
                      </a:r>
                      <a:r>
                        <a:rPr kumimoji="1" lang="en-US" altLang="ja-JP" sz="800" b="0"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Next</a:t>
                      </a:r>
                      <a:r>
                        <a:rPr kumimoji="1" lang="ja-JP" altLang="ja-JP" sz="800" b="0"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ボタンで次の問題へ移動できます。</a:t>
                      </a:r>
                      <a:endParaRPr kumimoji="1" lang="ja-JP" altLang="en-US" sz="800" b="0" kern="1200" dirty="0">
                        <a:solidFill>
                          <a:schemeClr val="dk1"/>
                        </a:solidFill>
                        <a:latin typeface="Meiryo UI" panose="020B0604030504040204" pitchFamily="50" charset="-128"/>
                        <a:ea typeface="Meiryo UI" panose="020B0604030504040204" pitchFamily="50" charset="-128"/>
                        <a:cs typeface="Arial" panose="020B0604020202020204" pitchFamily="34" charset="0"/>
                      </a:endParaRPr>
                    </a:p>
                  </a:txBody>
                  <a:tcPr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bl>
          </a:graphicData>
        </a:graphic>
      </p:graphicFrame>
      <p:sp>
        <p:nvSpPr>
          <p:cNvPr id="15" name="テキスト ボックス 14"/>
          <p:cNvSpPr txBox="1"/>
          <p:nvPr/>
        </p:nvSpPr>
        <p:spPr>
          <a:xfrm>
            <a:off x="0" y="3065423"/>
            <a:ext cx="3728853" cy="253916"/>
          </a:xfrm>
          <a:prstGeom prst="rect">
            <a:avLst/>
          </a:prstGeom>
          <a:noFill/>
        </p:spPr>
        <p:txBody>
          <a:bodyPr wrap="square" rtlCol="0">
            <a:spAutoFit/>
          </a:bodyPr>
          <a:lstStyle/>
          <a:p>
            <a:pPr lvl="0"/>
            <a:r>
              <a:rPr lang="ja-JP" altLang="en-US" sz="1050" b="1" dirty="0">
                <a:latin typeface="Meiryo UI" panose="020B0604030504040204" pitchFamily="50" charset="-128"/>
                <a:ea typeface="Meiryo UI" panose="020B0604030504040204" pitchFamily="50" charset="-128"/>
              </a:rPr>
              <a:t>◆　　</a:t>
            </a:r>
            <a:r>
              <a:rPr lang="en-US" altLang="ja-JP" sz="1050" b="1" dirty="0">
                <a:latin typeface="Meiryo UI" panose="020B0604030504040204" pitchFamily="50" charset="-128"/>
                <a:ea typeface="Meiryo UI" panose="020B0604030504040204" pitchFamily="50" charset="-128"/>
              </a:rPr>
              <a:t>Reading Section</a:t>
            </a:r>
            <a:r>
              <a:rPr lang="ja-JP" altLang="ja-JP" sz="1050" b="1" dirty="0">
                <a:latin typeface="Meiryo UI" panose="020B0604030504040204" pitchFamily="50" charset="-128"/>
                <a:ea typeface="Meiryo UI" panose="020B0604030504040204" pitchFamily="50" charset="-128"/>
              </a:rPr>
              <a:t>アイコン説明</a:t>
            </a:r>
            <a:endParaRPr lang="ja-JP" altLang="ja-JP" sz="1050" dirty="0">
              <a:latin typeface="Meiryo UI" panose="020B0604030504040204" pitchFamily="50" charset="-128"/>
              <a:ea typeface="Meiryo UI" panose="020B0604030504040204" pitchFamily="50" charset="-128"/>
            </a:endParaRPr>
          </a:p>
        </p:txBody>
      </p:sp>
      <p:pic>
        <p:nvPicPr>
          <p:cNvPr id="16" name="図 15"/>
          <p:cNvPicPr/>
          <p:nvPr/>
        </p:nvPicPr>
        <p:blipFill>
          <a:blip r:embed="rId2">
            <a:extLst>
              <a:ext uri="{28A0092B-C50C-407E-A947-70E740481C1C}">
                <a14:useLocalDpi xmlns:a14="http://schemas.microsoft.com/office/drawing/2010/main" val="0"/>
              </a:ext>
            </a:extLst>
          </a:blip>
          <a:stretch>
            <a:fillRect/>
          </a:stretch>
        </p:blipFill>
        <p:spPr>
          <a:xfrm>
            <a:off x="402978" y="3519915"/>
            <a:ext cx="752157" cy="252134"/>
          </a:xfrm>
          <a:prstGeom prst="rect">
            <a:avLst/>
          </a:prstGeom>
        </p:spPr>
      </p:pic>
      <p:pic>
        <p:nvPicPr>
          <p:cNvPr id="17" name="図 16"/>
          <p:cNvPicPr/>
          <p:nvPr/>
        </p:nvPicPr>
        <p:blipFill>
          <a:blip r:embed="rId3"/>
          <a:stretch>
            <a:fillRect/>
          </a:stretch>
        </p:blipFill>
        <p:spPr>
          <a:xfrm>
            <a:off x="399168" y="3954066"/>
            <a:ext cx="755967" cy="258293"/>
          </a:xfrm>
          <a:prstGeom prst="rect">
            <a:avLst/>
          </a:prstGeom>
        </p:spPr>
      </p:pic>
      <p:pic>
        <p:nvPicPr>
          <p:cNvPr id="18" name="図 17"/>
          <p:cNvPicPr/>
          <p:nvPr/>
        </p:nvPicPr>
        <p:blipFill>
          <a:blip r:embed="rId4"/>
          <a:stretch>
            <a:fillRect/>
          </a:stretch>
        </p:blipFill>
        <p:spPr>
          <a:xfrm>
            <a:off x="577739" y="4285290"/>
            <a:ext cx="400026" cy="271771"/>
          </a:xfrm>
          <a:prstGeom prst="rect">
            <a:avLst/>
          </a:prstGeom>
        </p:spPr>
      </p:pic>
      <p:pic>
        <p:nvPicPr>
          <p:cNvPr id="19" name="図 18"/>
          <p:cNvPicPr/>
          <p:nvPr/>
        </p:nvPicPr>
        <p:blipFill>
          <a:blip r:embed="rId5"/>
          <a:stretch>
            <a:fillRect/>
          </a:stretch>
        </p:blipFill>
        <p:spPr>
          <a:xfrm>
            <a:off x="447045" y="4616011"/>
            <a:ext cx="669990" cy="276107"/>
          </a:xfrm>
          <a:prstGeom prst="rect">
            <a:avLst/>
          </a:prstGeom>
        </p:spPr>
      </p:pic>
      <p:sp>
        <p:nvSpPr>
          <p:cNvPr id="20" name="テキスト ボックス 19"/>
          <p:cNvSpPr txBox="1"/>
          <p:nvPr/>
        </p:nvSpPr>
        <p:spPr>
          <a:xfrm>
            <a:off x="-1" y="5254699"/>
            <a:ext cx="3728853" cy="253916"/>
          </a:xfrm>
          <a:prstGeom prst="rect">
            <a:avLst/>
          </a:prstGeom>
          <a:noFill/>
        </p:spPr>
        <p:txBody>
          <a:bodyPr wrap="square" rtlCol="0">
            <a:spAutoFit/>
          </a:bodyPr>
          <a:lstStyle/>
          <a:p>
            <a:pPr lvl="0"/>
            <a:r>
              <a:rPr lang="ja-JP" altLang="en-US" sz="1050" b="1" dirty="0">
                <a:latin typeface="Meiryo UI" panose="020B0604030504040204" pitchFamily="50" charset="-128"/>
                <a:ea typeface="Meiryo UI" panose="020B0604030504040204" pitchFamily="50" charset="-128"/>
              </a:rPr>
              <a:t>◆　　</a:t>
            </a:r>
            <a:r>
              <a:rPr lang="en-US" altLang="ja-JP" sz="1050" b="1" dirty="0">
                <a:latin typeface="Meiryo UI" panose="020B0604030504040204" pitchFamily="50" charset="-128"/>
                <a:ea typeface="Meiryo UI" panose="020B0604030504040204" pitchFamily="50" charset="-128"/>
              </a:rPr>
              <a:t>Review</a:t>
            </a:r>
            <a:r>
              <a:rPr lang="ja-JP" altLang="ja-JP" sz="1050" b="1" dirty="0">
                <a:latin typeface="Meiryo UI" panose="020B0604030504040204" pitchFamily="50" charset="-128"/>
                <a:ea typeface="Meiryo UI" panose="020B0604030504040204" pitchFamily="50" charset="-128"/>
              </a:rPr>
              <a:t>画面説明</a:t>
            </a:r>
            <a:endParaRPr lang="ja-JP" altLang="ja-JP" sz="1050" dirty="0">
              <a:latin typeface="Meiryo UI" panose="020B0604030504040204" pitchFamily="50" charset="-128"/>
              <a:ea typeface="Meiryo UI" panose="020B0604030504040204" pitchFamily="50" charset="-128"/>
            </a:endParaRPr>
          </a:p>
        </p:txBody>
      </p:sp>
      <p:sp>
        <p:nvSpPr>
          <p:cNvPr id="21" name="テキスト ボックス 20"/>
          <p:cNvSpPr txBox="1"/>
          <p:nvPr/>
        </p:nvSpPr>
        <p:spPr>
          <a:xfrm>
            <a:off x="-1" y="5444477"/>
            <a:ext cx="6854971" cy="369332"/>
          </a:xfrm>
          <a:prstGeom prst="rect">
            <a:avLst/>
          </a:prstGeom>
          <a:noFill/>
        </p:spPr>
        <p:txBody>
          <a:bodyPr wrap="square" rtlCol="0">
            <a:spAutoFit/>
          </a:bodyPr>
          <a:lstStyle/>
          <a:p>
            <a:r>
              <a:rPr lang="ja-JP" altLang="ja-JP" sz="900" dirty="0"/>
              <a:t>※</a:t>
            </a:r>
            <a:r>
              <a:rPr lang="en-US" altLang="ja-JP" sz="900" dirty="0"/>
              <a:t>Review</a:t>
            </a:r>
            <a:r>
              <a:rPr lang="ja-JP" altLang="ja-JP" sz="900" dirty="0"/>
              <a:t>画面は</a:t>
            </a:r>
            <a:r>
              <a:rPr lang="en-US" altLang="ja-JP" sz="900" dirty="0"/>
              <a:t>UNIT</a:t>
            </a:r>
            <a:r>
              <a:rPr lang="ja-JP" altLang="ja-JP" sz="900" dirty="0"/>
              <a:t>ごとになります。</a:t>
            </a:r>
            <a:r>
              <a:rPr lang="en-US" altLang="ja-JP" sz="900" dirty="0">
                <a:solidFill>
                  <a:srgbClr val="FF0000"/>
                </a:solidFill>
              </a:rPr>
              <a:t>UNIT TWO</a:t>
            </a:r>
            <a:r>
              <a:rPr lang="ja-JP" altLang="ja-JP" sz="900" dirty="0">
                <a:solidFill>
                  <a:srgbClr val="FF0000"/>
                </a:solidFill>
              </a:rPr>
              <a:t>に進んだ後、</a:t>
            </a:r>
            <a:r>
              <a:rPr lang="en-US" altLang="ja-JP" sz="900" dirty="0">
                <a:solidFill>
                  <a:srgbClr val="FF0000"/>
                </a:solidFill>
              </a:rPr>
              <a:t>UNIT ONE </a:t>
            </a:r>
            <a:r>
              <a:rPr lang="ja-JP" altLang="ja-JP" sz="900" dirty="0">
                <a:solidFill>
                  <a:srgbClr val="FF0000"/>
                </a:solidFill>
              </a:rPr>
              <a:t>の問題を確認・修正等することはできません。</a:t>
            </a:r>
          </a:p>
          <a:p>
            <a:r>
              <a:rPr lang="ja-JP" altLang="ja-JP" sz="900" dirty="0"/>
              <a:t>※</a:t>
            </a:r>
            <a:r>
              <a:rPr lang="en-US" altLang="ja-JP" sz="900" dirty="0"/>
              <a:t>UNIT ONE</a:t>
            </a:r>
            <a:r>
              <a:rPr lang="ja-JP" altLang="ja-JP" sz="900" dirty="0"/>
              <a:t>で時間が余った状態で</a:t>
            </a:r>
            <a:r>
              <a:rPr lang="en-US" altLang="ja-JP" sz="900" dirty="0"/>
              <a:t>UNIT TWO</a:t>
            </a:r>
            <a:r>
              <a:rPr lang="ja-JP" altLang="ja-JP" sz="900" dirty="0"/>
              <a:t>に進んでも、</a:t>
            </a:r>
            <a:r>
              <a:rPr lang="en-US" altLang="ja-JP" sz="900" dirty="0">
                <a:solidFill>
                  <a:srgbClr val="FF0000"/>
                </a:solidFill>
              </a:rPr>
              <a:t>UNIT ONE</a:t>
            </a:r>
            <a:r>
              <a:rPr lang="ja-JP" altLang="ja-JP" sz="900" dirty="0">
                <a:solidFill>
                  <a:srgbClr val="FF0000"/>
                </a:solidFill>
              </a:rPr>
              <a:t>の余り時間は</a:t>
            </a:r>
            <a:r>
              <a:rPr lang="en-US" altLang="ja-JP" sz="900" dirty="0">
                <a:solidFill>
                  <a:srgbClr val="FF0000"/>
                </a:solidFill>
              </a:rPr>
              <a:t>UNIT TWO</a:t>
            </a:r>
            <a:r>
              <a:rPr lang="ja-JP" altLang="ja-JP" sz="900" dirty="0">
                <a:solidFill>
                  <a:srgbClr val="FF0000"/>
                </a:solidFill>
              </a:rPr>
              <a:t>に繰り越されません。</a:t>
            </a:r>
          </a:p>
        </p:txBody>
      </p:sp>
      <p:grpSp>
        <p:nvGrpSpPr>
          <p:cNvPr id="22" name="グループ化 21"/>
          <p:cNvGrpSpPr/>
          <p:nvPr/>
        </p:nvGrpSpPr>
        <p:grpSpPr>
          <a:xfrm>
            <a:off x="137582" y="5882401"/>
            <a:ext cx="3678768" cy="3065992"/>
            <a:chOff x="0" y="0"/>
            <a:chExt cx="9896475" cy="8067675"/>
          </a:xfrm>
        </p:grpSpPr>
        <p:pic>
          <p:nvPicPr>
            <p:cNvPr id="23" name="図 22"/>
            <p:cNvPicPr>
              <a:picLocks noChangeAspect="1"/>
            </p:cNvPicPr>
            <p:nvPr/>
          </p:nvPicPr>
          <p:blipFill rotWithShape="1">
            <a:blip r:embed="rId6"/>
            <a:srcRect l="758" t="8664" r="839" b="737"/>
            <a:stretch/>
          </p:blipFill>
          <p:spPr>
            <a:xfrm>
              <a:off x="0" y="0"/>
              <a:ext cx="9896475" cy="8067675"/>
            </a:xfrm>
            <a:prstGeom prst="rect">
              <a:avLst/>
            </a:prstGeom>
            <a:ln>
              <a:solidFill>
                <a:sysClr val="windowText" lastClr="000000"/>
              </a:solidFill>
            </a:ln>
          </p:spPr>
        </p:pic>
        <p:sp>
          <p:nvSpPr>
            <p:cNvPr id="24" name="角丸四角形 23"/>
            <p:cNvSpPr/>
            <p:nvPr/>
          </p:nvSpPr>
          <p:spPr>
            <a:xfrm>
              <a:off x="1609725" y="2695576"/>
              <a:ext cx="609600" cy="247650"/>
            </a:xfrm>
            <a:prstGeom prst="roundRect">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t" anchorCtr="0" forceAA="0" compatLnSpc="1">
              <a:prstTxWarp prst="textNoShape">
                <a:avLst/>
              </a:prstTxWarp>
              <a:noAutofit/>
            </a:bodyPr>
            <a:lstStyle/>
            <a:p>
              <a:endParaRPr lang="ja-JP" altLang="en-US"/>
            </a:p>
          </p:txBody>
        </p:sp>
        <p:sp>
          <p:nvSpPr>
            <p:cNvPr id="25" name="角丸四角形 24"/>
            <p:cNvSpPr/>
            <p:nvPr/>
          </p:nvSpPr>
          <p:spPr>
            <a:xfrm>
              <a:off x="1619250" y="3295651"/>
              <a:ext cx="609600" cy="247650"/>
            </a:xfrm>
            <a:prstGeom prst="roundRect">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t" anchorCtr="0" forceAA="0" compatLnSpc="1">
              <a:prstTxWarp prst="textNoShape">
                <a:avLst/>
              </a:prstTxWarp>
              <a:noAutofit/>
            </a:bodyPr>
            <a:lstStyle/>
            <a:p>
              <a:endParaRPr lang="ja-JP" altLang="en-US"/>
            </a:p>
          </p:txBody>
        </p:sp>
        <p:sp>
          <p:nvSpPr>
            <p:cNvPr id="26" name="角丸四角形 25"/>
            <p:cNvSpPr/>
            <p:nvPr/>
          </p:nvSpPr>
          <p:spPr>
            <a:xfrm>
              <a:off x="7486650" y="3000376"/>
              <a:ext cx="609600" cy="247650"/>
            </a:xfrm>
            <a:prstGeom prst="roundRect">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t" anchorCtr="0" forceAA="0" compatLnSpc="1">
              <a:prstTxWarp prst="textNoShape">
                <a:avLst/>
              </a:prstTxWarp>
              <a:noAutofit/>
            </a:bodyPr>
            <a:lstStyle/>
            <a:p>
              <a:endParaRPr lang="ja-JP" altLang="en-US"/>
            </a:p>
          </p:txBody>
        </p:sp>
        <p:sp>
          <p:nvSpPr>
            <p:cNvPr id="27" name="角丸四角形 26"/>
            <p:cNvSpPr/>
            <p:nvPr/>
          </p:nvSpPr>
          <p:spPr>
            <a:xfrm>
              <a:off x="104774" y="7515226"/>
              <a:ext cx="904875" cy="514350"/>
            </a:xfrm>
            <a:prstGeom prst="roundRect">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t" anchorCtr="0" forceAA="0" compatLnSpc="1">
              <a:prstTxWarp prst="textNoShape">
                <a:avLst/>
              </a:prstTxWarp>
              <a:noAutofit/>
            </a:bodyPr>
            <a:lstStyle/>
            <a:p>
              <a:endParaRPr lang="ja-JP" altLang="en-US"/>
            </a:p>
          </p:txBody>
        </p:sp>
        <p:sp>
          <p:nvSpPr>
            <p:cNvPr id="28" name="角丸四角形 27"/>
            <p:cNvSpPr/>
            <p:nvPr/>
          </p:nvSpPr>
          <p:spPr>
            <a:xfrm>
              <a:off x="1057274" y="7524751"/>
              <a:ext cx="1038226" cy="514350"/>
            </a:xfrm>
            <a:prstGeom prst="roundRect">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t" anchorCtr="0" forceAA="0" compatLnSpc="1">
              <a:prstTxWarp prst="textNoShape">
                <a:avLst/>
              </a:prstTxWarp>
              <a:noAutofit/>
            </a:bodyPr>
            <a:lstStyle/>
            <a:p>
              <a:endParaRPr lang="ja-JP" altLang="en-US"/>
            </a:p>
          </p:txBody>
        </p:sp>
        <p:sp>
          <p:nvSpPr>
            <p:cNvPr id="29" name="角丸四角形 28"/>
            <p:cNvSpPr/>
            <p:nvPr/>
          </p:nvSpPr>
          <p:spPr>
            <a:xfrm>
              <a:off x="2152648" y="7534276"/>
              <a:ext cx="1581151" cy="514350"/>
            </a:xfrm>
            <a:prstGeom prst="roundRect">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t" anchorCtr="0" forceAA="0" compatLnSpc="1">
              <a:prstTxWarp prst="textNoShape">
                <a:avLst/>
              </a:prstTxWarp>
              <a:noAutofit/>
            </a:bodyPr>
            <a:lstStyle/>
            <a:p>
              <a:endParaRPr lang="ja-JP" altLang="en-US"/>
            </a:p>
          </p:txBody>
        </p:sp>
        <p:sp>
          <p:nvSpPr>
            <p:cNvPr id="30" name="角丸四角形 29"/>
            <p:cNvSpPr/>
            <p:nvPr/>
          </p:nvSpPr>
          <p:spPr>
            <a:xfrm>
              <a:off x="8963024" y="7534276"/>
              <a:ext cx="904875" cy="514350"/>
            </a:xfrm>
            <a:prstGeom prst="roundRect">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t" anchorCtr="0" forceAA="0" compatLnSpc="1">
              <a:prstTxWarp prst="textNoShape">
                <a:avLst/>
              </a:prstTxWarp>
              <a:noAutofit/>
            </a:bodyPr>
            <a:lstStyle/>
            <a:p>
              <a:endParaRPr lang="ja-JP" altLang="en-US"/>
            </a:p>
          </p:txBody>
        </p:sp>
      </p:grpSp>
      <p:grpSp>
        <p:nvGrpSpPr>
          <p:cNvPr id="31" name="グループ化 30"/>
          <p:cNvGrpSpPr/>
          <p:nvPr/>
        </p:nvGrpSpPr>
        <p:grpSpPr>
          <a:xfrm>
            <a:off x="4078102" y="7585786"/>
            <a:ext cx="1636712" cy="941217"/>
            <a:chOff x="713701" y="-372455"/>
            <a:chExt cx="2066925" cy="1314451"/>
          </a:xfrm>
        </p:grpSpPr>
        <p:sp>
          <p:nvSpPr>
            <p:cNvPr id="32" name="角丸四角形吹き出し 31"/>
            <p:cNvSpPr/>
            <p:nvPr/>
          </p:nvSpPr>
          <p:spPr>
            <a:xfrm>
              <a:off x="713701" y="-372455"/>
              <a:ext cx="2066925" cy="1314451"/>
            </a:xfrm>
            <a:prstGeom prst="wedgeRoundRectCallout">
              <a:avLst>
                <a:gd name="adj1" fmla="val -61386"/>
                <a:gd name="adj2" fmla="val 77717"/>
                <a:gd name="adj3" fmla="val 16667"/>
              </a:avLst>
            </a:prstGeom>
            <a:solidFill>
              <a:schemeClr val="accent1">
                <a:lumMod val="40000"/>
                <a:lumOff val="60000"/>
              </a:schemeClr>
            </a:solidFill>
            <a:ln>
              <a:solidFill>
                <a:schemeClr val="accent1">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t" anchorCtr="0" forceAA="0" compatLnSpc="1">
              <a:prstTxWarp prst="textNoShape">
                <a:avLst/>
              </a:prstTxWarp>
              <a:noAutofit/>
            </a:bodyPr>
            <a:lstStyle/>
            <a:p>
              <a:pPr>
                <a:spcAft>
                  <a:spcPts val="0"/>
                </a:spcAft>
              </a:pPr>
              <a:r>
                <a:rPr lang="en-US" sz="900" dirty="0">
                  <a:solidFill>
                    <a:schemeClr val="tx1"/>
                  </a:solidFill>
                </a:rPr>
                <a:t>UNIT ONE</a:t>
              </a:r>
              <a:r>
                <a:rPr lang="ja-JP" sz="900" dirty="0">
                  <a:solidFill>
                    <a:schemeClr val="tx1"/>
                  </a:solidFill>
                </a:rPr>
                <a:t>の</a:t>
              </a:r>
              <a:r>
                <a:rPr lang="en-US" sz="900" dirty="0">
                  <a:solidFill>
                    <a:schemeClr val="tx1"/>
                  </a:solidFill>
                </a:rPr>
                <a:t>Review</a:t>
              </a:r>
              <a:r>
                <a:rPr lang="ja-JP" sz="900" dirty="0">
                  <a:solidFill>
                    <a:schemeClr val="tx1"/>
                  </a:solidFill>
                </a:rPr>
                <a:t>画面では</a:t>
              </a:r>
            </a:p>
            <a:p>
              <a:pPr>
                <a:spcAft>
                  <a:spcPts val="0"/>
                </a:spcAft>
              </a:pPr>
              <a:r>
                <a:rPr lang="ja-JP" sz="900" dirty="0">
                  <a:solidFill>
                    <a:schemeClr val="tx1"/>
                  </a:solidFill>
                </a:rPr>
                <a:t>「</a:t>
              </a:r>
              <a:r>
                <a:rPr lang="en-US" sz="900" dirty="0">
                  <a:solidFill>
                    <a:schemeClr val="tx1"/>
                  </a:solidFill>
                </a:rPr>
                <a:t>Next Unit</a:t>
              </a:r>
              <a:r>
                <a:rPr lang="ja-JP" sz="900" dirty="0">
                  <a:solidFill>
                    <a:schemeClr val="tx1"/>
                  </a:solidFill>
                </a:rPr>
                <a:t>」と表示されます。</a:t>
              </a:r>
            </a:p>
          </p:txBody>
        </p:sp>
        <p:pic>
          <p:nvPicPr>
            <p:cNvPr id="33" name="図 32"/>
            <p:cNvPicPr>
              <a:picLocks noChangeAspect="1"/>
            </p:cNvPicPr>
            <p:nvPr/>
          </p:nvPicPr>
          <p:blipFill>
            <a:blip r:embed="rId7"/>
            <a:stretch>
              <a:fillRect/>
            </a:stretch>
          </p:blipFill>
          <p:spPr>
            <a:xfrm>
              <a:off x="1392460" y="256195"/>
              <a:ext cx="714557" cy="542858"/>
            </a:xfrm>
            <a:prstGeom prst="rect">
              <a:avLst/>
            </a:prstGeom>
          </p:spPr>
        </p:pic>
      </p:grpSp>
      <p:sp>
        <p:nvSpPr>
          <p:cNvPr id="37" name="テキスト ボックス 36"/>
          <p:cNvSpPr txBox="1"/>
          <p:nvPr/>
        </p:nvSpPr>
        <p:spPr>
          <a:xfrm>
            <a:off x="6589214" y="8837378"/>
            <a:ext cx="276038" cy="307777"/>
          </a:xfrm>
          <a:prstGeom prst="rect">
            <a:avLst/>
          </a:prstGeom>
          <a:noFill/>
        </p:spPr>
        <p:txBody>
          <a:bodyPr wrap="none" rtlCol="0">
            <a:spAutoFit/>
          </a:bodyPr>
          <a:lstStyle/>
          <a:p>
            <a:r>
              <a:rPr lang="en-US" altLang="ja-JP" sz="1400" dirty="0"/>
              <a:t>6</a:t>
            </a:r>
            <a:endParaRPr kumimoji="1" lang="ja-JP" altLang="en-US" sz="1400" dirty="0"/>
          </a:p>
        </p:txBody>
      </p:sp>
      <p:pic>
        <p:nvPicPr>
          <p:cNvPr id="38" name="図 37"/>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234423" y="466870"/>
            <a:ext cx="3039949" cy="1934386"/>
          </a:xfrm>
          <a:prstGeom prst="rect">
            <a:avLst/>
          </a:prstGeom>
          <a:noFill/>
          <a:ln>
            <a:solidFill>
              <a:sysClr val="windowText" lastClr="000000"/>
            </a:solidFill>
          </a:ln>
        </p:spPr>
      </p:pic>
      <p:sp>
        <p:nvSpPr>
          <p:cNvPr id="39" name="正方形/長方形 38"/>
          <p:cNvSpPr/>
          <p:nvPr/>
        </p:nvSpPr>
        <p:spPr>
          <a:xfrm>
            <a:off x="3132779" y="2243868"/>
            <a:ext cx="172188" cy="148921"/>
          </a:xfrm>
          <a:prstGeom prst="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dirty="0"/>
          </a:p>
        </p:txBody>
      </p:sp>
      <p:sp>
        <p:nvSpPr>
          <p:cNvPr id="40" name="テキスト ボックス 39"/>
          <p:cNvSpPr txBox="1"/>
          <p:nvPr/>
        </p:nvSpPr>
        <p:spPr>
          <a:xfrm>
            <a:off x="4158229" y="8760434"/>
            <a:ext cx="1097550" cy="230832"/>
          </a:xfrm>
          <a:prstGeom prst="rect">
            <a:avLst/>
          </a:prstGeom>
          <a:noFill/>
        </p:spPr>
        <p:txBody>
          <a:bodyPr wrap="square" rtlCol="0">
            <a:spAutoFit/>
          </a:bodyPr>
          <a:lstStyle/>
          <a:p>
            <a:r>
              <a:rPr lang="ja-JP" altLang="en-US" sz="900" dirty="0"/>
              <a:t>（次ページへ続く）</a:t>
            </a:r>
            <a:endParaRPr lang="ja-JP" altLang="ja-JP" sz="900" dirty="0"/>
          </a:p>
        </p:txBody>
      </p:sp>
    </p:spTree>
    <p:extLst>
      <p:ext uri="{BB962C8B-B14F-4D97-AF65-F5344CB8AC3E}">
        <p14:creationId xmlns:p14="http://schemas.microsoft.com/office/powerpoint/2010/main" val="82790365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グループ化 5"/>
          <p:cNvGrpSpPr/>
          <p:nvPr/>
        </p:nvGrpSpPr>
        <p:grpSpPr>
          <a:xfrm>
            <a:off x="6093046" y="0"/>
            <a:ext cx="764953" cy="246221"/>
            <a:chOff x="5940402" y="90100"/>
            <a:chExt cx="764953" cy="246221"/>
          </a:xfrm>
        </p:grpSpPr>
        <p:sp>
          <p:nvSpPr>
            <p:cNvPr id="7" name="正方形/長方形 6"/>
            <p:cNvSpPr/>
            <p:nvPr/>
          </p:nvSpPr>
          <p:spPr>
            <a:xfrm>
              <a:off x="5950627" y="134551"/>
              <a:ext cx="729328" cy="163899"/>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8" name="テキスト ボックス 7"/>
            <p:cNvSpPr txBox="1"/>
            <p:nvPr/>
          </p:nvSpPr>
          <p:spPr>
            <a:xfrm>
              <a:off x="5940402" y="90100"/>
              <a:ext cx="764953" cy="246221"/>
            </a:xfrm>
            <a:prstGeom prst="rect">
              <a:avLst/>
            </a:prstGeom>
            <a:noFill/>
          </p:spPr>
          <p:txBody>
            <a:bodyPr wrap="none" rtlCol="0">
              <a:spAutoFit/>
            </a:bodyPr>
            <a:lstStyle/>
            <a:p>
              <a:r>
                <a:rPr lang="en-US" altLang="ja-JP" sz="1000" kern="100" dirty="0">
                  <a:effectLst/>
                  <a:latin typeface="Meiryo UI" panose="020B0604030504040204" pitchFamily="50" charset="-128"/>
                  <a:ea typeface="ＭＳ 明朝" panose="02020609040205080304" pitchFamily="17" charset="-128"/>
                  <a:cs typeface="Meiryo UI" panose="020B0604030504040204" pitchFamily="50" charset="-128"/>
                </a:rPr>
                <a:t>Unsecure</a:t>
              </a:r>
              <a:endParaRPr lang="ja-JP" altLang="ja-JP" sz="1000" kern="100" dirty="0">
                <a:effectLst/>
                <a:latin typeface="Century" panose="02040604050505020304" pitchFamily="18" charset="0"/>
                <a:ea typeface="ＭＳ 明朝" panose="02020609040205080304" pitchFamily="17" charset="-128"/>
                <a:cs typeface="Times New Roman" panose="02020603050405020304" pitchFamily="18" charset="0"/>
              </a:endParaRPr>
            </a:p>
          </p:txBody>
        </p:sp>
      </p:grpSp>
      <p:graphicFrame>
        <p:nvGraphicFramePr>
          <p:cNvPr id="28" name="表 27"/>
          <p:cNvGraphicFramePr>
            <a:graphicFrameLocks noGrp="1"/>
          </p:cNvGraphicFramePr>
          <p:nvPr>
            <p:extLst>
              <p:ext uri="{D42A27DB-BD31-4B8C-83A1-F6EECF244321}">
                <p14:modId xmlns:p14="http://schemas.microsoft.com/office/powerpoint/2010/main" val="2032996087"/>
              </p:ext>
            </p:extLst>
          </p:nvPr>
        </p:nvGraphicFramePr>
        <p:xfrm>
          <a:off x="125484" y="290672"/>
          <a:ext cx="6604000" cy="3007680"/>
        </p:xfrm>
        <a:graphic>
          <a:graphicData uri="http://schemas.openxmlformats.org/drawingml/2006/table">
            <a:tbl>
              <a:tblPr firstRow="1" bandRow="1">
                <a:tableStyleId>{5C22544A-7EE6-4342-B048-85BDC9FD1C3A}</a:tableStyleId>
              </a:tblPr>
              <a:tblGrid>
                <a:gridCol w="880356">
                  <a:extLst>
                    <a:ext uri="{9D8B030D-6E8A-4147-A177-3AD203B41FA5}">
                      <a16:colId xmlns:a16="http://schemas.microsoft.com/office/drawing/2014/main" val="20000"/>
                    </a:ext>
                  </a:extLst>
                </a:gridCol>
                <a:gridCol w="5723644">
                  <a:extLst>
                    <a:ext uri="{9D8B030D-6E8A-4147-A177-3AD203B41FA5}">
                      <a16:colId xmlns:a16="http://schemas.microsoft.com/office/drawing/2014/main" val="20001"/>
                    </a:ext>
                  </a:extLst>
                </a:gridCol>
              </a:tblGrid>
              <a:tr h="360000">
                <a:tc>
                  <a:txBody>
                    <a:bodyPr/>
                    <a:lstStyle/>
                    <a:p>
                      <a:endParaRPr kumimoji="1" lang="ja-JP" altLang="en-US" b="0" dirty="0"/>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5">
                        <a:lumMod val="20000"/>
                        <a:lumOff val="80000"/>
                      </a:schemeClr>
                    </a:solidFill>
                  </a:tcPr>
                </a:tc>
                <a:tc>
                  <a:txBody>
                    <a:bodyPr/>
                    <a:lstStyle/>
                    <a:p>
                      <a:pPr marL="0" algn="l" defTabSz="685800" rtl="0" eaLnBrk="1" latinLnBrk="0" hangingPunct="1"/>
                      <a:r>
                        <a:rPr kumimoji="1" lang="ja-JP" altLang="ja-JP" sz="800" b="0"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解答済みの問題番号に表示されます。</a:t>
                      </a:r>
                      <a:endParaRPr kumimoji="1" lang="ja-JP" altLang="en-US" sz="800" b="0" kern="1200" dirty="0">
                        <a:solidFill>
                          <a:schemeClr val="dk1"/>
                        </a:solidFill>
                        <a:latin typeface="Meiryo UI" panose="020B0604030504040204" pitchFamily="50" charset="-128"/>
                        <a:ea typeface="Meiryo UI" panose="020B0604030504040204" pitchFamily="50" charset="-128"/>
                        <a:cs typeface="Arial" panose="020B0604020202020204" pitchFamily="34" charset="0"/>
                      </a:endParaRPr>
                    </a:p>
                  </a:txBody>
                  <a:tcPr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360000">
                <a:tc>
                  <a:txBody>
                    <a:bodyPr/>
                    <a:lstStyle/>
                    <a:p>
                      <a:endParaRPr kumimoji="1" lang="ja-JP" altLang="en-US" dirty="0"/>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5">
                        <a:lumMod val="20000"/>
                        <a:lumOff val="80000"/>
                      </a:schemeClr>
                    </a:solidFill>
                  </a:tcPr>
                </a:tc>
                <a:tc>
                  <a:txBody>
                    <a:bodyPr/>
                    <a:lstStyle/>
                    <a:p>
                      <a:r>
                        <a:rPr kumimoji="1" lang="ja-JP" altLang="ja-JP" sz="800" b="0"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未解答の問題番号に表示されます。</a:t>
                      </a:r>
                      <a:endParaRPr kumimoji="1" lang="en-US" altLang="ja-JP" sz="800" b="0" kern="1200" dirty="0">
                        <a:solidFill>
                          <a:schemeClr val="dk1"/>
                        </a:solidFill>
                        <a:latin typeface="Meiryo UI" panose="020B0604030504040204" pitchFamily="50" charset="-128"/>
                        <a:ea typeface="Meiryo UI" panose="020B0604030504040204" pitchFamily="50" charset="-128"/>
                        <a:cs typeface="Arial" panose="020B0604020202020204" pitchFamily="34" charset="0"/>
                      </a:endParaRPr>
                    </a:p>
                  </a:txBody>
                  <a:tcPr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360000">
                <a:tc>
                  <a:txBody>
                    <a:bodyPr/>
                    <a:lstStyle/>
                    <a:p>
                      <a:endParaRPr kumimoji="1" lang="ja-JP" altLang="en-US" dirty="0"/>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5">
                        <a:lumMod val="20000"/>
                        <a:lumOff val="80000"/>
                      </a:schemeClr>
                    </a:solidFill>
                  </a:tcPr>
                </a:tc>
                <a:tc>
                  <a:txBody>
                    <a:bodyPr/>
                    <a:lstStyle/>
                    <a:p>
                      <a:r>
                        <a:rPr kumimoji="1" lang="ja-JP" altLang="ja-JP" sz="800" b="0"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a:t>
                      </a:r>
                      <a:r>
                        <a:rPr kumimoji="1" lang="en-US" altLang="ja-JP" sz="800" b="0"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Mark item for review</a:t>
                      </a:r>
                      <a:r>
                        <a:rPr kumimoji="1" lang="ja-JP" altLang="ja-JP" sz="800" b="0"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”にチェックを入れた問題に表示されます。</a:t>
                      </a:r>
                      <a:endParaRPr kumimoji="1" lang="ja-JP" altLang="en-US" sz="800" b="0" kern="1200" dirty="0">
                        <a:solidFill>
                          <a:schemeClr val="dk1"/>
                        </a:solidFill>
                        <a:latin typeface="Meiryo UI" panose="020B0604030504040204" pitchFamily="50" charset="-128"/>
                        <a:ea typeface="Meiryo UI" panose="020B0604030504040204" pitchFamily="50" charset="-128"/>
                        <a:cs typeface="Arial" panose="020B0604020202020204" pitchFamily="34" charset="0"/>
                      </a:endParaRPr>
                    </a:p>
                  </a:txBody>
                  <a:tcPr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360000">
                <a:tc>
                  <a:txBody>
                    <a:bodyPr/>
                    <a:lstStyle/>
                    <a:p>
                      <a:endParaRPr kumimoji="1" lang="ja-JP" altLang="en-US" dirty="0"/>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5">
                        <a:lumMod val="20000"/>
                        <a:lumOff val="80000"/>
                      </a:schemeClr>
                    </a:solidFill>
                  </a:tcPr>
                </a:tc>
                <a:tc>
                  <a:txBody>
                    <a:bodyPr/>
                    <a:lstStyle/>
                    <a:p>
                      <a:r>
                        <a:rPr kumimoji="1" lang="en-US" altLang="ja-JP" sz="800" b="0"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Reading Section</a:t>
                      </a:r>
                      <a:r>
                        <a:rPr kumimoji="1" lang="ja-JP" altLang="ja-JP" sz="800" b="0"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各</a:t>
                      </a:r>
                      <a:r>
                        <a:rPr kumimoji="1" lang="en-US" altLang="ja-JP" sz="800" b="0"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UNIT</a:t>
                      </a:r>
                      <a:r>
                        <a:rPr kumimoji="1" lang="ja-JP" altLang="ja-JP" sz="800" b="0"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の冒頭（</a:t>
                      </a:r>
                      <a:r>
                        <a:rPr kumimoji="1" lang="en-US" altLang="ja-JP" sz="800" b="0"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”Incomplete Sentences”</a:t>
                      </a:r>
                      <a:r>
                        <a:rPr kumimoji="1" lang="ja-JP" altLang="ja-JP" sz="800" b="0"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の</a:t>
                      </a:r>
                      <a:r>
                        <a:rPr kumimoji="1" lang="en-US" altLang="ja-JP" sz="800" b="0"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Direction</a:t>
                      </a:r>
                      <a:r>
                        <a:rPr kumimoji="1" lang="ja-JP" altLang="ja-JP" sz="800" b="0"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ページ）に戻ります。</a:t>
                      </a:r>
                      <a:endParaRPr kumimoji="1" lang="ja-JP" altLang="en-US" sz="800" b="0" kern="1200" dirty="0">
                        <a:solidFill>
                          <a:schemeClr val="dk1"/>
                        </a:solidFill>
                        <a:latin typeface="Meiryo UI" panose="020B0604030504040204" pitchFamily="50" charset="-128"/>
                        <a:ea typeface="Meiryo UI" panose="020B0604030504040204" pitchFamily="50" charset="-128"/>
                        <a:cs typeface="Arial" panose="020B0604020202020204" pitchFamily="34" charset="0"/>
                      </a:endParaRPr>
                    </a:p>
                  </a:txBody>
                  <a:tcPr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360000">
                <a:tc>
                  <a:txBody>
                    <a:bodyPr/>
                    <a:lstStyle/>
                    <a:p>
                      <a:endParaRPr kumimoji="1" lang="ja-JP" altLang="en-US" dirty="0"/>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5">
                        <a:lumMod val="20000"/>
                        <a:lumOff val="80000"/>
                      </a:schemeClr>
                    </a:solidFill>
                  </a:tcPr>
                </a:tc>
                <a:tc>
                  <a:txBody>
                    <a:bodyPr/>
                    <a:lstStyle/>
                    <a:p>
                      <a:r>
                        <a:rPr kumimoji="1" lang="ja-JP" altLang="ja-JP" sz="800" b="0"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a:t>
                      </a:r>
                      <a:r>
                        <a:rPr kumimoji="1" lang="en-US" altLang="ja-JP" sz="800" b="0"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Mark item for review</a:t>
                      </a:r>
                      <a:r>
                        <a:rPr kumimoji="1" lang="ja-JP" altLang="ja-JP" sz="800" b="0"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”にチェックが入っている最初の問題に戻ります。この状態で“</a:t>
                      </a:r>
                      <a:r>
                        <a:rPr kumimoji="1" lang="en-US" altLang="ja-JP" sz="800" b="0"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Next”</a:t>
                      </a:r>
                      <a:r>
                        <a:rPr kumimoji="1" lang="ja-JP" altLang="ja-JP" sz="800" b="0"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を押すことで“</a:t>
                      </a:r>
                      <a:r>
                        <a:rPr kumimoji="1" lang="en-US" altLang="ja-JP" sz="800" b="0"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Mark item for review</a:t>
                      </a:r>
                      <a:r>
                        <a:rPr kumimoji="1" lang="ja-JP" altLang="ja-JP" sz="800" b="0"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”にチェックが入っている問題のみを見直すことができます。</a:t>
                      </a:r>
                      <a:endParaRPr kumimoji="1" lang="ja-JP" altLang="en-US" sz="800" b="0" kern="1200" dirty="0">
                        <a:solidFill>
                          <a:schemeClr val="dk1"/>
                        </a:solidFill>
                        <a:latin typeface="Meiryo UI" panose="020B0604030504040204" pitchFamily="50" charset="-128"/>
                        <a:ea typeface="Meiryo UI" panose="020B0604030504040204" pitchFamily="50" charset="-128"/>
                        <a:cs typeface="Arial" panose="020B0604020202020204" pitchFamily="34" charset="0"/>
                      </a:endParaRPr>
                    </a:p>
                  </a:txBody>
                  <a:tcPr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360000">
                <a:tc>
                  <a:txBody>
                    <a:bodyPr/>
                    <a:lstStyle/>
                    <a:p>
                      <a:endParaRPr kumimoji="1" lang="ja-JP" altLang="en-US" dirty="0"/>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5">
                        <a:lumMod val="20000"/>
                        <a:lumOff val="80000"/>
                      </a:schemeClr>
                    </a:solidFill>
                  </a:tcPr>
                </a:tc>
                <a:tc>
                  <a:txBody>
                    <a:bodyPr/>
                    <a:lstStyle/>
                    <a:p>
                      <a:pPr algn="just">
                        <a:spcAft>
                          <a:spcPts val="0"/>
                        </a:spcAft>
                      </a:pPr>
                      <a:r>
                        <a:rPr kumimoji="1" lang="ja-JP" sz="800" b="0"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未解答の最初の問題に戻ります。この状態で“</a:t>
                      </a:r>
                      <a:r>
                        <a:rPr kumimoji="1" lang="en-US" sz="800" b="0"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Next”</a:t>
                      </a:r>
                      <a:r>
                        <a:rPr kumimoji="1" lang="ja-JP" sz="800" b="0"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を押すことで未解答の問題のみを見直すことができます。</a:t>
                      </a:r>
                    </a:p>
                  </a:txBody>
                  <a:tcPr marL="62865" marR="62865"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r h="487680">
                <a:tc>
                  <a:txBody>
                    <a:bodyPr/>
                    <a:lstStyle/>
                    <a:p>
                      <a:endParaRPr kumimoji="1" lang="ja-JP" altLang="en-US" dirty="0"/>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5">
                        <a:lumMod val="20000"/>
                        <a:lumOff val="80000"/>
                      </a:schemeClr>
                    </a:solidFill>
                  </a:tcPr>
                </a:tc>
                <a:tc>
                  <a:txBody>
                    <a:bodyPr/>
                    <a:lstStyle/>
                    <a:p>
                      <a:pPr algn="just">
                        <a:spcAft>
                          <a:spcPts val="0"/>
                        </a:spcAft>
                      </a:pPr>
                      <a:r>
                        <a:rPr kumimoji="1" lang="en-US" sz="800" b="0"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UNIT ONE</a:t>
                      </a:r>
                      <a:r>
                        <a:rPr kumimoji="1" lang="ja-JP" sz="800" b="0"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の</a:t>
                      </a:r>
                      <a:r>
                        <a:rPr kumimoji="1" lang="en-US" sz="800" b="0"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Review</a:t>
                      </a:r>
                      <a:r>
                        <a:rPr kumimoji="1" lang="ja-JP" sz="800" b="0"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画面で表示されます。“</a:t>
                      </a:r>
                      <a:r>
                        <a:rPr kumimoji="1" lang="en-US" sz="800" b="0"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Next Unit”</a:t>
                      </a:r>
                      <a:r>
                        <a:rPr kumimoji="1" lang="ja-JP" sz="800" b="0"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を押した後に表示される</a:t>
                      </a:r>
                      <a:r>
                        <a:rPr kumimoji="1" lang="en-US" sz="800" b="0"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”Finish Unit”</a:t>
                      </a:r>
                      <a:r>
                        <a:rPr kumimoji="1" lang="ja-JP" sz="800" b="0"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を押すと、</a:t>
                      </a:r>
                      <a:r>
                        <a:rPr kumimoji="1" lang="en-US" sz="800" b="0"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UNIT ONE</a:t>
                      </a:r>
                      <a:r>
                        <a:rPr kumimoji="1" lang="ja-JP" sz="800" b="0"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のテスト時間内であっても</a:t>
                      </a:r>
                      <a:r>
                        <a:rPr kumimoji="1" lang="en-US" sz="800" b="0"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UNIT TWO</a:t>
                      </a:r>
                      <a:r>
                        <a:rPr kumimoji="1" lang="ja-JP" sz="800" b="0"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に進むことができます。ただし</a:t>
                      </a:r>
                      <a:r>
                        <a:rPr kumimoji="1" lang="ja-JP" sz="800" b="0" kern="1200" dirty="0">
                          <a:solidFill>
                            <a:schemeClr val="tx1"/>
                          </a:solidFill>
                          <a:latin typeface="Meiryo UI" panose="020B0604030504040204" pitchFamily="50" charset="-128"/>
                          <a:ea typeface="Meiryo UI" panose="020B0604030504040204" pitchFamily="50" charset="-128"/>
                          <a:cs typeface="Arial" panose="020B0604020202020204" pitchFamily="34" charset="0"/>
                        </a:rPr>
                        <a:t>、</a:t>
                      </a:r>
                      <a:r>
                        <a:rPr kumimoji="1" lang="en-US" sz="800" b="0" kern="1200" dirty="0">
                          <a:solidFill>
                            <a:srgbClr val="FF0000"/>
                          </a:solidFill>
                          <a:latin typeface="Meiryo UI" panose="020B0604030504040204" pitchFamily="50" charset="-128"/>
                          <a:ea typeface="Meiryo UI" panose="020B0604030504040204" pitchFamily="50" charset="-128"/>
                          <a:cs typeface="Arial" panose="020B0604020202020204" pitchFamily="34" charset="0"/>
                        </a:rPr>
                        <a:t>UNIT TWO</a:t>
                      </a:r>
                      <a:r>
                        <a:rPr kumimoji="1" lang="ja-JP" sz="800" b="0" kern="1200" dirty="0">
                          <a:solidFill>
                            <a:srgbClr val="FF0000"/>
                          </a:solidFill>
                          <a:latin typeface="Meiryo UI" panose="020B0604030504040204" pitchFamily="50" charset="-128"/>
                          <a:ea typeface="Meiryo UI" panose="020B0604030504040204" pitchFamily="50" charset="-128"/>
                          <a:cs typeface="Arial" panose="020B0604020202020204" pitchFamily="34" charset="0"/>
                        </a:rPr>
                        <a:t>に進むと、</a:t>
                      </a:r>
                      <a:r>
                        <a:rPr kumimoji="1" lang="en-US" sz="800" b="0" kern="1200" dirty="0">
                          <a:solidFill>
                            <a:srgbClr val="FF0000"/>
                          </a:solidFill>
                          <a:latin typeface="Meiryo UI" panose="020B0604030504040204" pitchFamily="50" charset="-128"/>
                          <a:ea typeface="Meiryo UI" panose="020B0604030504040204" pitchFamily="50" charset="-128"/>
                          <a:cs typeface="Arial" panose="020B0604020202020204" pitchFamily="34" charset="0"/>
                        </a:rPr>
                        <a:t>UNIT ONE</a:t>
                      </a:r>
                      <a:r>
                        <a:rPr kumimoji="1" lang="ja-JP" sz="800" b="0" kern="1200" dirty="0">
                          <a:solidFill>
                            <a:srgbClr val="FF0000"/>
                          </a:solidFill>
                          <a:latin typeface="Meiryo UI" panose="020B0604030504040204" pitchFamily="50" charset="-128"/>
                          <a:ea typeface="Meiryo UI" panose="020B0604030504040204" pitchFamily="50" charset="-128"/>
                          <a:cs typeface="Arial" panose="020B0604020202020204" pitchFamily="34" charset="0"/>
                        </a:rPr>
                        <a:t>に戻ることはできなくなるのでご注意ください。</a:t>
                      </a:r>
                    </a:p>
                    <a:p>
                      <a:pPr algn="just">
                        <a:spcAft>
                          <a:spcPts val="0"/>
                        </a:spcAft>
                      </a:pPr>
                      <a:r>
                        <a:rPr kumimoji="1" lang="ja-JP" sz="800" b="0"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また、</a:t>
                      </a:r>
                      <a:r>
                        <a:rPr kumimoji="1" lang="en-US" sz="800" b="0"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UNIT ONE</a:t>
                      </a:r>
                      <a:r>
                        <a:rPr kumimoji="1" lang="ja-JP" sz="800" b="0"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で時間が余った状態で</a:t>
                      </a:r>
                      <a:r>
                        <a:rPr kumimoji="1" lang="en-US" sz="800" b="0"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UNIT TWO</a:t>
                      </a:r>
                      <a:r>
                        <a:rPr kumimoji="1" lang="ja-JP" sz="800" b="0"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に進んでも、</a:t>
                      </a:r>
                      <a:r>
                        <a:rPr kumimoji="1" lang="en-US" sz="800" b="0" kern="1200" dirty="0">
                          <a:solidFill>
                            <a:srgbClr val="FF0000"/>
                          </a:solidFill>
                          <a:latin typeface="Meiryo UI" panose="020B0604030504040204" pitchFamily="50" charset="-128"/>
                          <a:ea typeface="Meiryo UI" panose="020B0604030504040204" pitchFamily="50" charset="-128"/>
                          <a:cs typeface="Arial" panose="020B0604020202020204" pitchFamily="34" charset="0"/>
                        </a:rPr>
                        <a:t>UNIT ONE</a:t>
                      </a:r>
                      <a:r>
                        <a:rPr kumimoji="1" lang="ja-JP" sz="800" b="0" kern="1200" dirty="0">
                          <a:solidFill>
                            <a:srgbClr val="FF0000"/>
                          </a:solidFill>
                          <a:latin typeface="Meiryo UI" panose="020B0604030504040204" pitchFamily="50" charset="-128"/>
                          <a:ea typeface="Meiryo UI" panose="020B0604030504040204" pitchFamily="50" charset="-128"/>
                          <a:cs typeface="Arial" panose="020B0604020202020204" pitchFamily="34" charset="0"/>
                        </a:rPr>
                        <a:t>の余り時間は</a:t>
                      </a:r>
                      <a:r>
                        <a:rPr kumimoji="1" lang="en-US" sz="800" b="0" kern="1200" dirty="0">
                          <a:solidFill>
                            <a:srgbClr val="FF0000"/>
                          </a:solidFill>
                          <a:latin typeface="Meiryo UI" panose="020B0604030504040204" pitchFamily="50" charset="-128"/>
                          <a:ea typeface="Meiryo UI" panose="020B0604030504040204" pitchFamily="50" charset="-128"/>
                          <a:cs typeface="Arial" panose="020B0604020202020204" pitchFamily="34" charset="0"/>
                        </a:rPr>
                        <a:t>UNIT TWO</a:t>
                      </a:r>
                      <a:r>
                        <a:rPr kumimoji="1" lang="ja-JP" sz="800" b="0" kern="1200" dirty="0">
                          <a:solidFill>
                            <a:srgbClr val="FF0000"/>
                          </a:solidFill>
                          <a:latin typeface="Meiryo UI" panose="020B0604030504040204" pitchFamily="50" charset="-128"/>
                          <a:ea typeface="Meiryo UI" panose="020B0604030504040204" pitchFamily="50" charset="-128"/>
                          <a:cs typeface="Arial" panose="020B0604020202020204" pitchFamily="34" charset="0"/>
                        </a:rPr>
                        <a:t>に繰り越されません。</a:t>
                      </a:r>
                    </a:p>
                  </a:txBody>
                  <a:tcPr marL="62865" marR="62865"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6"/>
                  </a:ext>
                </a:extLst>
              </a:tr>
              <a:tr h="360000">
                <a:tc>
                  <a:txBody>
                    <a:bodyPr/>
                    <a:lstStyle/>
                    <a:p>
                      <a:endParaRPr kumimoji="1" lang="ja-JP" altLang="en-US" dirty="0"/>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5">
                        <a:lumMod val="20000"/>
                        <a:lumOff val="80000"/>
                      </a:schemeClr>
                    </a:solidFill>
                  </a:tcPr>
                </a:tc>
                <a:tc>
                  <a:txBody>
                    <a:bodyPr/>
                    <a:lstStyle/>
                    <a:p>
                      <a:pPr algn="just">
                        <a:spcAft>
                          <a:spcPts val="0"/>
                        </a:spcAft>
                      </a:pPr>
                      <a:r>
                        <a:rPr kumimoji="1" lang="en-US" sz="800" b="0"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UNIT TWO</a:t>
                      </a:r>
                      <a:r>
                        <a:rPr kumimoji="1" lang="ja-JP" sz="800" b="0"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の</a:t>
                      </a:r>
                      <a:r>
                        <a:rPr kumimoji="1" lang="en-US" sz="800" b="0"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Review</a:t>
                      </a:r>
                      <a:r>
                        <a:rPr kumimoji="1" lang="ja-JP" sz="800" b="0"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画面で表示されます。試験終了時間が来る前に終了することができます。</a:t>
                      </a:r>
                      <a:r>
                        <a:rPr kumimoji="1" lang="ja-JP" sz="800" b="0" kern="1200" dirty="0">
                          <a:solidFill>
                            <a:srgbClr val="FF0000"/>
                          </a:solidFill>
                          <a:latin typeface="Meiryo UI" panose="020B0604030504040204" pitchFamily="50" charset="-128"/>
                          <a:ea typeface="Meiryo UI" panose="020B0604030504040204" pitchFamily="50" charset="-128"/>
                          <a:cs typeface="Arial" panose="020B0604020202020204" pitchFamily="34" charset="0"/>
                        </a:rPr>
                        <a:t>“</a:t>
                      </a:r>
                      <a:r>
                        <a:rPr kumimoji="1" lang="en-US" sz="800" b="0" kern="1200" dirty="0">
                          <a:solidFill>
                            <a:srgbClr val="FF0000"/>
                          </a:solidFill>
                          <a:latin typeface="Meiryo UI" panose="020B0604030504040204" pitchFamily="50" charset="-128"/>
                          <a:ea typeface="Meiryo UI" panose="020B0604030504040204" pitchFamily="50" charset="-128"/>
                          <a:cs typeface="Arial" panose="020B0604020202020204" pitchFamily="34" charset="0"/>
                        </a:rPr>
                        <a:t>Finish Test”</a:t>
                      </a:r>
                      <a:r>
                        <a:rPr kumimoji="1" lang="ja-JP" sz="800" b="0" kern="1200" dirty="0">
                          <a:solidFill>
                            <a:srgbClr val="FF0000"/>
                          </a:solidFill>
                          <a:latin typeface="Meiryo UI" panose="020B0604030504040204" pitchFamily="50" charset="-128"/>
                          <a:ea typeface="Meiryo UI" panose="020B0604030504040204" pitchFamily="50" charset="-128"/>
                          <a:cs typeface="Arial" panose="020B0604020202020204" pitchFamily="34" charset="0"/>
                        </a:rPr>
                        <a:t>を押すと、スコアが表示され、残り時間が余っていたとしても、テストの再開はできなくなりますのでご注意ください。</a:t>
                      </a:r>
                    </a:p>
                  </a:txBody>
                  <a:tcPr marL="62865" marR="62865"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7"/>
                  </a:ext>
                </a:extLst>
              </a:tr>
            </a:tbl>
          </a:graphicData>
        </a:graphic>
      </p:graphicFrame>
      <p:pic>
        <p:nvPicPr>
          <p:cNvPr id="29" name="図 28"/>
          <p:cNvPicPr/>
          <p:nvPr/>
        </p:nvPicPr>
        <p:blipFill>
          <a:blip r:embed="rId3"/>
          <a:stretch>
            <a:fillRect/>
          </a:stretch>
        </p:blipFill>
        <p:spPr>
          <a:xfrm>
            <a:off x="363387" y="339069"/>
            <a:ext cx="408305" cy="258445"/>
          </a:xfrm>
          <a:prstGeom prst="rect">
            <a:avLst/>
          </a:prstGeom>
        </p:spPr>
      </p:pic>
      <p:pic>
        <p:nvPicPr>
          <p:cNvPr id="30" name="図 29"/>
          <p:cNvPicPr/>
          <p:nvPr/>
        </p:nvPicPr>
        <p:blipFill>
          <a:blip r:embed="rId4"/>
          <a:stretch>
            <a:fillRect/>
          </a:stretch>
        </p:blipFill>
        <p:spPr>
          <a:xfrm>
            <a:off x="413234" y="691146"/>
            <a:ext cx="308610" cy="278765"/>
          </a:xfrm>
          <a:prstGeom prst="rect">
            <a:avLst/>
          </a:prstGeom>
        </p:spPr>
      </p:pic>
      <p:pic>
        <p:nvPicPr>
          <p:cNvPr id="31" name="図 30"/>
          <p:cNvPicPr/>
          <p:nvPr/>
        </p:nvPicPr>
        <p:blipFill>
          <a:blip r:embed="rId5"/>
          <a:stretch>
            <a:fillRect/>
          </a:stretch>
        </p:blipFill>
        <p:spPr>
          <a:xfrm>
            <a:off x="364974" y="1055448"/>
            <a:ext cx="405130" cy="266700"/>
          </a:xfrm>
          <a:prstGeom prst="rect">
            <a:avLst/>
          </a:prstGeom>
        </p:spPr>
      </p:pic>
      <p:pic>
        <p:nvPicPr>
          <p:cNvPr id="32" name="図 31"/>
          <p:cNvPicPr/>
          <p:nvPr/>
        </p:nvPicPr>
        <p:blipFill>
          <a:blip r:embed="rId6"/>
          <a:stretch>
            <a:fillRect/>
          </a:stretch>
        </p:blipFill>
        <p:spPr>
          <a:xfrm>
            <a:off x="312269" y="1410690"/>
            <a:ext cx="510540" cy="294640"/>
          </a:xfrm>
          <a:prstGeom prst="rect">
            <a:avLst/>
          </a:prstGeom>
        </p:spPr>
      </p:pic>
      <p:pic>
        <p:nvPicPr>
          <p:cNvPr id="33" name="図 32"/>
          <p:cNvPicPr/>
          <p:nvPr/>
        </p:nvPicPr>
        <p:blipFill>
          <a:blip r:embed="rId7"/>
          <a:stretch>
            <a:fillRect/>
          </a:stretch>
        </p:blipFill>
        <p:spPr>
          <a:xfrm>
            <a:off x="244007" y="1767912"/>
            <a:ext cx="647065" cy="294005"/>
          </a:xfrm>
          <a:prstGeom prst="rect">
            <a:avLst/>
          </a:prstGeom>
        </p:spPr>
      </p:pic>
      <p:pic>
        <p:nvPicPr>
          <p:cNvPr id="34" name="図 33"/>
          <p:cNvPicPr/>
          <p:nvPr/>
        </p:nvPicPr>
        <p:blipFill>
          <a:blip r:embed="rId8"/>
          <a:stretch>
            <a:fillRect/>
          </a:stretch>
        </p:blipFill>
        <p:spPr>
          <a:xfrm>
            <a:off x="158369" y="2124022"/>
            <a:ext cx="818341" cy="300779"/>
          </a:xfrm>
          <a:prstGeom prst="rect">
            <a:avLst/>
          </a:prstGeom>
        </p:spPr>
      </p:pic>
      <p:pic>
        <p:nvPicPr>
          <p:cNvPr id="35" name="図 34"/>
          <p:cNvPicPr/>
          <p:nvPr/>
        </p:nvPicPr>
        <p:blipFill>
          <a:blip r:embed="rId9"/>
          <a:stretch>
            <a:fillRect/>
          </a:stretch>
        </p:blipFill>
        <p:spPr>
          <a:xfrm>
            <a:off x="315127" y="2514053"/>
            <a:ext cx="504825" cy="363855"/>
          </a:xfrm>
          <a:prstGeom prst="rect">
            <a:avLst/>
          </a:prstGeom>
        </p:spPr>
      </p:pic>
      <p:pic>
        <p:nvPicPr>
          <p:cNvPr id="36" name="図 35"/>
          <p:cNvPicPr/>
          <p:nvPr/>
        </p:nvPicPr>
        <p:blipFill>
          <a:blip r:embed="rId10"/>
          <a:stretch>
            <a:fillRect/>
          </a:stretch>
        </p:blipFill>
        <p:spPr>
          <a:xfrm>
            <a:off x="311952" y="2975150"/>
            <a:ext cx="511175" cy="274955"/>
          </a:xfrm>
          <a:prstGeom prst="rect">
            <a:avLst/>
          </a:prstGeom>
        </p:spPr>
      </p:pic>
      <p:sp>
        <p:nvSpPr>
          <p:cNvPr id="37" name="テキスト ボックス 36"/>
          <p:cNvSpPr txBox="1"/>
          <p:nvPr/>
        </p:nvSpPr>
        <p:spPr>
          <a:xfrm>
            <a:off x="0" y="3528243"/>
            <a:ext cx="3728853" cy="253916"/>
          </a:xfrm>
          <a:prstGeom prst="rect">
            <a:avLst/>
          </a:prstGeom>
          <a:noFill/>
        </p:spPr>
        <p:txBody>
          <a:bodyPr wrap="square" rtlCol="0">
            <a:spAutoFit/>
          </a:bodyPr>
          <a:lstStyle/>
          <a:p>
            <a:r>
              <a:rPr lang="ja-JP" altLang="en-US" sz="1050" b="1" dirty="0">
                <a:latin typeface="Meiryo UI" panose="020B0604030504040204" pitchFamily="50" charset="-128"/>
                <a:ea typeface="Meiryo UI" panose="020B0604030504040204" pitchFamily="50" charset="-128"/>
              </a:rPr>
              <a:t>◆　　画面イメージ～テスト結果確認の流れ～</a:t>
            </a:r>
          </a:p>
        </p:txBody>
      </p:sp>
      <p:sp>
        <p:nvSpPr>
          <p:cNvPr id="38" name="正方形/長方形 37"/>
          <p:cNvSpPr/>
          <p:nvPr/>
        </p:nvSpPr>
        <p:spPr>
          <a:xfrm>
            <a:off x="300568" y="3717274"/>
            <a:ext cx="6294966" cy="230832"/>
          </a:xfrm>
          <a:prstGeom prst="rect">
            <a:avLst/>
          </a:prstGeom>
        </p:spPr>
        <p:txBody>
          <a:bodyPr wrap="square">
            <a:spAutoFit/>
          </a:bodyPr>
          <a:lstStyle/>
          <a:p>
            <a:pPr algn="just"/>
            <a:r>
              <a:rPr lang="en-US" altLang="ja-JP" sz="900" dirty="0">
                <a:solidFill>
                  <a:srgbClr val="FF0000"/>
                </a:solidFill>
              </a:rPr>
              <a:t>※</a:t>
            </a:r>
            <a:r>
              <a:rPr lang="ja-JP" altLang="en-US" sz="900" dirty="0">
                <a:solidFill>
                  <a:srgbClr val="FF0000"/>
                </a:solidFill>
              </a:rPr>
              <a:t>テスト実施終了日より約</a:t>
            </a:r>
            <a:r>
              <a:rPr lang="en-US" altLang="ja-JP" sz="900" dirty="0">
                <a:solidFill>
                  <a:srgbClr val="FF0000"/>
                </a:solidFill>
              </a:rPr>
              <a:t>1</a:t>
            </a:r>
            <a:r>
              <a:rPr lang="ja-JP" altLang="en-US" sz="900" dirty="0">
                <a:solidFill>
                  <a:srgbClr val="FF0000"/>
                </a:solidFill>
              </a:rPr>
              <a:t>ヶ月経過後、結果の確認ができなくなりますので、ダウンロードまたは印刷をして手元に保管ください。</a:t>
            </a:r>
          </a:p>
        </p:txBody>
      </p:sp>
      <p:sp>
        <p:nvSpPr>
          <p:cNvPr id="47" name="テキスト ボックス 46"/>
          <p:cNvSpPr txBox="1"/>
          <p:nvPr/>
        </p:nvSpPr>
        <p:spPr>
          <a:xfrm>
            <a:off x="6589214" y="8837378"/>
            <a:ext cx="276038" cy="307777"/>
          </a:xfrm>
          <a:prstGeom prst="rect">
            <a:avLst/>
          </a:prstGeom>
          <a:noFill/>
        </p:spPr>
        <p:txBody>
          <a:bodyPr wrap="none" rtlCol="0">
            <a:spAutoFit/>
          </a:bodyPr>
          <a:lstStyle/>
          <a:p>
            <a:r>
              <a:rPr lang="en-US" altLang="ja-JP" sz="1400" dirty="0"/>
              <a:t>7</a:t>
            </a:r>
            <a:endParaRPr kumimoji="1" lang="ja-JP" altLang="en-US" sz="1400" dirty="0"/>
          </a:p>
        </p:txBody>
      </p:sp>
      <p:grpSp>
        <p:nvGrpSpPr>
          <p:cNvPr id="26" name="グループ化 25"/>
          <p:cNvGrpSpPr/>
          <p:nvPr/>
        </p:nvGrpSpPr>
        <p:grpSpPr>
          <a:xfrm>
            <a:off x="934888" y="5124082"/>
            <a:ext cx="914298" cy="289595"/>
            <a:chOff x="1090817" y="1364975"/>
            <a:chExt cx="1377812" cy="374791"/>
          </a:xfrm>
        </p:grpSpPr>
        <p:sp>
          <p:nvSpPr>
            <p:cNvPr id="27" name="正方形/長方形 26"/>
            <p:cNvSpPr/>
            <p:nvPr/>
          </p:nvSpPr>
          <p:spPr>
            <a:xfrm>
              <a:off x="1090817" y="1364975"/>
              <a:ext cx="1377812" cy="157369"/>
            </a:xfrm>
            <a:prstGeom prst="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pPr algn="l"/>
              <a:endParaRPr kumimoji="1" lang="ja-JP" altLang="en-US" sz="1100"/>
            </a:p>
          </p:txBody>
        </p:sp>
        <p:sp>
          <p:nvSpPr>
            <p:cNvPr id="42" name="正方形/長方形 41"/>
            <p:cNvSpPr/>
            <p:nvPr/>
          </p:nvSpPr>
          <p:spPr>
            <a:xfrm>
              <a:off x="1090817" y="1581154"/>
              <a:ext cx="1377812" cy="158612"/>
            </a:xfrm>
            <a:prstGeom prst="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pPr algn="l"/>
              <a:endParaRPr kumimoji="1" lang="ja-JP" altLang="en-US" sz="1100"/>
            </a:p>
          </p:txBody>
        </p:sp>
      </p:grpSp>
      <p:graphicFrame>
        <p:nvGraphicFramePr>
          <p:cNvPr id="40" name="表 39"/>
          <p:cNvGraphicFramePr>
            <a:graphicFrameLocks noGrp="1"/>
          </p:cNvGraphicFramePr>
          <p:nvPr>
            <p:extLst>
              <p:ext uri="{D42A27DB-BD31-4B8C-83A1-F6EECF244321}">
                <p14:modId xmlns:p14="http://schemas.microsoft.com/office/powerpoint/2010/main" val="3093883073"/>
              </p:ext>
            </p:extLst>
          </p:nvPr>
        </p:nvGraphicFramePr>
        <p:xfrm>
          <a:off x="369952" y="3979962"/>
          <a:ext cx="6118097" cy="4648284"/>
        </p:xfrm>
        <a:graphic>
          <a:graphicData uri="http://schemas.openxmlformats.org/drawingml/2006/table">
            <a:tbl>
              <a:tblPr firstRow="1" bandRow="1">
                <a:tableStyleId>{5C22544A-7EE6-4342-B048-85BDC9FD1C3A}</a:tableStyleId>
              </a:tblPr>
              <a:tblGrid>
                <a:gridCol w="6118097">
                  <a:extLst>
                    <a:ext uri="{9D8B030D-6E8A-4147-A177-3AD203B41FA5}">
                      <a16:colId xmlns:a16="http://schemas.microsoft.com/office/drawing/2014/main" val="20000"/>
                    </a:ext>
                  </a:extLst>
                </a:gridCol>
              </a:tblGrid>
              <a:tr h="3200484">
                <a:tc>
                  <a:txBody>
                    <a:bodyPr/>
                    <a:lstStyle/>
                    <a:p>
                      <a:endParaRPr kumimoji="1" lang="ja-JP" altLang="en-US" dirty="0"/>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10000"/>
                  </a:ext>
                </a:extLst>
              </a:tr>
              <a:tr h="305184">
                <a:tc>
                  <a:txBody>
                    <a:bodyPr/>
                    <a:lstStyle/>
                    <a:p>
                      <a:r>
                        <a:rPr kumimoji="1" lang="ja-JP" altLang="en-US" sz="800" i="0" baseline="0" dirty="0">
                          <a:latin typeface="Meiryo UI" panose="020B0604030504040204" pitchFamily="50" charset="-128"/>
                          <a:ea typeface="Meiryo UI" panose="020B0604030504040204" pitchFamily="50" charset="-128"/>
                          <a:cs typeface="Arial" panose="020B0604020202020204" pitchFamily="34" charset="0"/>
                        </a:rPr>
                        <a:t>１．テスト受験の翌日以降に「</a:t>
                      </a:r>
                      <a:r>
                        <a:rPr kumimoji="1" lang="en-US" altLang="ja-JP" sz="800" i="0" baseline="0" dirty="0">
                          <a:latin typeface="Meiryo UI" panose="020B0604030504040204" pitchFamily="50" charset="-128"/>
                          <a:ea typeface="Meiryo UI" panose="020B0604030504040204" pitchFamily="50" charset="-128"/>
                          <a:cs typeface="Arial" panose="020B0604020202020204" pitchFamily="34" charset="0"/>
                        </a:rPr>
                        <a:t>TOEIC Bridge Listening &amp; Reading IP</a:t>
                      </a:r>
                      <a:r>
                        <a:rPr kumimoji="1" lang="ja-JP" altLang="en-US" sz="800" i="0" baseline="0" dirty="0">
                          <a:latin typeface="Meiryo UI" panose="020B0604030504040204" pitchFamily="50" charset="-128"/>
                          <a:ea typeface="Meiryo UI" panose="020B0604030504040204" pitchFamily="50" charset="-128"/>
                          <a:cs typeface="Arial" panose="020B0604020202020204" pitchFamily="34" charset="0"/>
                        </a:rPr>
                        <a:t>テスト（オンライン）結果確認用の</a:t>
                      </a:r>
                      <a:r>
                        <a:rPr kumimoji="1" lang="en-US" altLang="ja-JP" sz="800" i="0" baseline="0" dirty="0">
                          <a:latin typeface="Meiryo UI" panose="020B0604030504040204" pitchFamily="50" charset="-128"/>
                          <a:ea typeface="Meiryo UI" panose="020B0604030504040204" pitchFamily="50" charset="-128"/>
                          <a:cs typeface="Arial" panose="020B0604020202020204" pitchFamily="34" charset="0"/>
                        </a:rPr>
                        <a:t>URL</a:t>
                      </a:r>
                      <a:r>
                        <a:rPr kumimoji="1" lang="ja-JP" altLang="en-US" sz="800" i="0" baseline="0" dirty="0">
                          <a:latin typeface="Meiryo UI" panose="020B0604030504040204" pitchFamily="50" charset="-128"/>
                          <a:ea typeface="Meiryo UI" panose="020B0604030504040204" pitchFamily="50" charset="-128"/>
                          <a:cs typeface="Arial" panose="020B0604020202020204" pitchFamily="34" charset="0"/>
                        </a:rPr>
                        <a:t>」にアクセスしてください。</a:t>
                      </a:r>
                    </a:p>
                    <a:p>
                      <a:r>
                        <a:rPr kumimoji="1" lang="ja-JP" altLang="en-US" sz="800" i="0" baseline="0" dirty="0">
                          <a:latin typeface="Meiryo UI" panose="020B0604030504040204" pitchFamily="50" charset="-128"/>
                          <a:ea typeface="Meiryo UI" panose="020B0604030504040204" pitchFamily="50" charset="-128"/>
                          <a:cs typeface="Arial" panose="020B0604020202020204" pitchFamily="34" charset="0"/>
                        </a:rPr>
                        <a:t>　　　　　　　　　　　　</a:t>
                      </a:r>
                      <a:endParaRPr kumimoji="1" lang="en-US" altLang="ja-JP" sz="800" i="0" baseline="0" dirty="0">
                        <a:latin typeface="Meiryo UI" panose="020B0604030504040204" pitchFamily="50" charset="-128"/>
                        <a:ea typeface="Meiryo UI" panose="020B0604030504040204" pitchFamily="50" charset="-128"/>
                        <a:cs typeface="Arial" panose="020B0604020202020204" pitchFamily="34" charset="0"/>
                      </a:endParaRPr>
                    </a:p>
                    <a:p>
                      <a:r>
                        <a:rPr kumimoji="1" lang="ja-JP" altLang="en-US" sz="800" i="0" baseline="0" dirty="0">
                          <a:latin typeface="Meiryo UI" panose="020B0604030504040204" pitchFamily="50" charset="-128"/>
                          <a:ea typeface="Meiryo UI" panose="020B0604030504040204" pitchFamily="50" charset="-128"/>
                          <a:cs typeface="Arial" panose="020B0604020202020204" pitchFamily="34" charset="0"/>
                        </a:rPr>
                        <a:t>　　</a:t>
                      </a:r>
                      <a:r>
                        <a:rPr kumimoji="1" lang="ja-JP" altLang="en-US" sz="900" b="1" i="0" baseline="0" dirty="0">
                          <a:latin typeface="Meiryo UI" panose="020B0604030504040204" pitchFamily="50" charset="-128"/>
                          <a:ea typeface="Meiryo UI" panose="020B0604030504040204" pitchFamily="50" charset="-128"/>
                          <a:cs typeface="Arial" panose="020B0604020202020204" pitchFamily="34" charset="0"/>
                        </a:rPr>
                        <a:t>　＜結果確認サイト＞　</a:t>
                      </a:r>
                      <a:r>
                        <a:rPr kumimoji="1" lang="arn-CL" altLang="ja-JP" sz="900" b="1" kern="1200" dirty="0">
                          <a:solidFill>
                            <a:schemeClr val="dk1"/>
                          </a:solidFill>
                          <a:latin typeface="Meiryo UI" panose="020B0604030504040204" pitchFamily="50" charset="-128"/>
                          <a:ea typeface="Meiryo UI" panose="020B0604030504040204" pitchFamily="50" charset="-128"/>
                          <a:cs typeface="Arial" panose="020B0604020202020204" pitchFamily="34" charset="0"/>
                          <a:hlinkClick r:id="rId11"/>
                        </a:rPr>
                        <a:t>https://area18.smp.ne.jp/area/p/nasj9mfqbk0qhlgm2/hikAfc/login.html</a:t>
                      </a:r>
                      <a:endParaRPr kumimoji="1" lang="en-US" altLang="ja-JP" sz="900" b="1" i="0" baseline="0" dirty="0">
                        <a:latin typeface="Meiryo UI" panose="020B0604030504040204" pitchFamily="50" charset="-128"/>
                        <a:ea typeface="Meiryo UI" panose="020B0604030504040204" pitchFamily="50" charset="-128"/>
                        <a:cs typeface="Arial" panose="020B0604020202020204" pitchFamily="34" charset="0"/>
                      </a:endParaRPr>
                    </a:p>
                    <a:p>
                      <a:endParaRPr kumimoji="1" lang="en-US" altLang="ja-JP" sz="800" i="0" baseline="0" dirty="0">
                        <a:latin typeface="Meiryo UI" panose="020B0604030504040204" pitchFamily="50" charset="-128"/>
                        <a:ea typeface="Meiryo UI" panose="020B0604030504040204" pitchFamily="50" charset="-128"/>
                        <a:cs typeface="Arial" panose="020B0604020202020204" pitchFamily="34" charset="0"/>
                      </a:endParaRPr>
                    </a:p>
                    <a:p>
                      <a:r>
                        <a:rPr kumimoji="1" lang="en-US" altLang="ja-JP" sz="800" i="0" baseline="0" dirty="0">
                          <a:latin typeface="Meiryo UI" panose="020B0604030504040204" pitchFamily="50" charset="-128"/>
                          <a:ea typeface="Meiryo UI" panose="020B0604030504040204" pitchFamily="50" charset="-128"/>
                          <a:cs typeface="Arial" panose="020B0604020202020204" pitchFamily="34" charset="0"/>
                        </a:rPr>
                        <a:t>2. </a:t>
                      </a:r>
                      <a:r>
                        <a:rPr kumimoji="1" lang="ja-JP" altLang="en-US" sz="800" i="0" baseline="0" dirty="0">
                          <a:latin typeface="Meiryo UI" panose="020B0604030504040204" pitchFamily="50" charset="-128"/>
                          <a:ea typeface="Meiryo UI" panose="020B0604030504040204" pitchFamily="50" charset="-128"/>
                          <a:cs typeface="Arial" panose="020B0604020202020204" pitchFamily="34" charset="0"/>
                        </a:rPr>
                        <a:t>必要事項を入力してログインボタンをクリック。</a:t>
                      </a:r>
                    </a:p>
                    <a:p>
                      <a:r>
                        <a:rPr kumimoji="1" lang="en-US" altLang="ja-JP" sz="800" i="0" baseline="0" dirty="0">
                          <a:latin typeface="Meiryo UI" panose="020B0604030504040204" pitchFamily="50" charset="-128"/>
                          <a:ea typeface="Meiryo UI" panose="020B0604030504040204" pitchFamily="50" charset="-128"/>
                          <a:cs typeface="Arial" panose="020B0604020202020204" pitchFamily="34" charset="0"/>
                        </a:rPr>
                        <a:t>【</a:t>
                      </a:r>
                      <a:r>
                        <a:rPr kumimoji="1" lang="ja-JP" altLang="en-US" sz="800" i="0" baseline="0" dirty="0">
                          <a:latin typeface="Meiryo UI" panose="020B0604030504040204" pitchFamily="50" charset="-128"/>
                          <a:ea typeface="Meiryo UI" panose="020B0604030504040204" pitchFamily="50" charset="-128"/>
                          <a:cs typeface="Arial" panose="020B0604020202020204" pitchFamily="34" charset="0"/>
                        </a:rPr>
                        <a:t>各項目について</a:t>
                      </a:r>
                      <a:r>
                        <a:rPr kumimoji="1" lang="en-US" altLang="ja-JP" sz="800" i="0" baseline="0" dirty="0">
                          <a:latin typeface="Meiryo UI" panose="020B0604030504040204" pitchFamily="50" charset="-128"/>
                          <a:ea typeface="Meiryo UI" panose="020B0604030504040204" pitchFamily="50" charset="-128"/>
                          <a:cs typeface="Arial" panose="020B0604020202020204" pitchFamily="34" charset="0"/>
                        </a:rPr>
                        <a:t>】</a:t>
                      </a:r>
                    </a:p>
                    <a:p>
                      <a:r>
                        <a:rPr kumimoji="1" lang="en-US" altLang="ja-JP" sz="800" i="0" baseline="0" dirty="0">
                          <a:latin typeface="Meiryo UI" panose="020B0604030504040204" pitchFamily="50" charset="-128"/>
                          <a:ea typeface="Meiryo UI" panose="020B0604030504040204" pitchFamily="50" charset="-128"/>
                          <a:cs typeface="Arial" panose="020B0604020202020204" pitchFamily="34" charset="0"/>
                        </a:rPr>
                        <a:t>■Authorization </a:t>
                      </a:r>
                      <a:r>
                        <a:rPr kumimoji="1" lang="ja-JP" altLang="en-US" sz="800" i="0" baseline="0" dirty="0">
                          <a:latin typeface="Meiryo UI" panose="020B0604030504040204" pitchFamily="50" charset="-128"/>
                          <a:ea typeface="Meiryo UI" panose="020B0604030504040204" pitchFamily="50" charset="-128"/>
                          <a:cs typeface="Arial" panose="020B0604020202020204" pitchFamily="34" charset="0"/>
                        </a:rPr>
                        <a:t>コード</a:t>
                      </a:r>
                    </a:p>
                    <a:p>
                      <a:r>
                        <a:rPr kumimoji="1" lang="ja-JP" altLang="en-US" sz="800" i="0" baseline="0" dirty="0">
                          <a:latin typeface="Meiryo UI" panose="020B0604030504040204" pitchFamily="50" charset="-128"/>
                          <a:ea typeface="Meiryo UI" panose="020B0604030504040204" pitchFamily="50" charset="-128"/>
                          <a:cs typeface="Arial" panose="020B0604020202020204" pitchFamily="34" charset="0"/>
                        </a:rPr>
                        <a:t>テスト受験時に使用した</a:t>
                      </a:r>
                      <a:r>
                        <a:rPr kumimoji="1" lang="en-US" altLang="ja-JP" sz="800" i="0" baseline="0" dirty="0">
                          <a:latin typeface="Meiryo UI" panose="020B0604030504040204" pitchFamily="50" charset="-128"/>
                          <a:ea typeface="Meiryo UI" panose="020B0604030504040204" pitchFamily="50" charset="-128"/>
                          <a:cs typeface="Arial" panose="020B0604020202020204" pitchFamily="34" charset="0"/>
                        </a:rPr>
                        <a:t>Authorization Code</a:t>
                      </a:r>
                      <a:r>
                        <a:rPr kumimoji="1" lang="ja-JP" altLang="en-US" sz="800" i="0" baseline="0" dirty="0">
                          <a:latin typeface="Meiryo UI" panose="020B0604030504040204" pitchFamily="50" charset="-128"/>
                          <a:ea typeface="Meiryo UI" panose="020B0604030504040204" pitchFamily="50" charset="-128"/>
                          <a:cs typeface="Arial" panose="020B0604020202020204" pitchFamily="34" charset="0"/>
                        </a:rPr>
                        <a:t>を入力してください。</a:t>
                      </a:r>
                    </a:p>
                    <a:p>
                      <a:r>
                        <a:rPr kumimoji="1" lang="ja-JP" altLang="en-US" sz="800" i="0" baseline="0" dirty="0">
                          <a:latin typeface="Meiryo UI" panose="020B0604030504040204" pitchFamily="50" charset="-128"/>
                          <a:ea typeface="Meiryo UI" panose="020B0604030504040204" pitchFamily="50" charset="-128"/>
                          <a:cs typeface="Arial" panose="020B0604020202020204" pitchFamily="34" charset="0"/>
                        </a:rPr>
                        <a:t>■パスワード</a:t>
                      </a:r>
                    </a:p>
                    <a:p>
                      <a:r>
                        <a:rPr kumimoji="1" lang="ja-JP" altLang="en-US" sz="800" i="0" baseline="0" dirty="0">
                          <a:latin typeface="Meiryo UI" panose="020B0604030504040204" pitchFamily="50" charset="-128"/>
                          <a:ea typeface="Meiryo UI" panose="020B0604030504040204" pitchFamily="50" charset="-128"/>
                          <a:cs typeface="Arial" panose="020B0604020202020204" pitchFamily="34" charset="0"/>
                        </a:rPr>
                        <a:t>テスト受験時にご自身で変更されたパスワードを入力してください。</a:t>
                      </a:r>
                    </a:p>
                    <a:p>
                      <a:endParaRPr kumimoji="1" lang="en-US" altLang="ja-JP" sz="800" i="0" baseline="0" dirty="0">
                        <a:latin typeface="Meiryo UI" panose="020B0604030504040204" pitchFamily="50" charset="-128"/>
                        <a:ea typeface="Meiryo UI" panose="020B0604030504040204" pitchFamily="50" charset="-128"/>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bl>
          </a:graphicData>
        </a:graphic>
      </p:graphicFrame>
      <p:pic>
        <p:nvPicPr>
          <p:cNvPr id="41" name="図 40"/>
          <p:cNvPicPr/>
          <p:nvPr/>
        </p:nvPicPr>
        <p:blipFill rotWithShape="1">
          <a:blip r:embed="rId12"/>
          <a:srcRect l="6797" t="8616" r="8109" b="46455"/>
          <a:stretch/>
        </p:blipFill>
        <p:spPr>
          <a:xfrm>
            <a:off x="1491081" y="4854708"/>
            <a:ext cx="3875838" cy="1589635"/>
          </a:xfrm>
          <a:prstGeom prst="rect">
            <a:avLst/>
          </a:prstGeom>
          <a:ln>
            <a:solidFill>
              <a:schemeClr val="tx1"/>
            </a:solidFill>
          </a:ln>
        </p:spPr>
      </p:pic>
    </p:spTree>
    <p:extLst>
      <p:ext uri="{BB962C8B-B14F-4D97-AF65-F5344CB8AC3E}">
        <p14:creationId xmlns:p14="http://schemas.microsoft.com/office/powerpoint/2010/main" val="322521848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グループ化 5"/>
          <p:cNvGrpSpPr/>
          <p:nvPr/>
        </p:nvGrpSpPr>
        <p:grpSpPr>
          <a:xfrm>
            <a:off x="6093046" y="0"/>
            <a:ext cx="764953" cy="246221"/>
            <a:chOff x="5940402" y="90100"/>
            <a:chExt cx="764953" cy="246221"/>
          </a:xfrm>
        </p:grpSpPr>
        <p:sp>
          <p:nvSpPr>
            <p:cNvPr id="7" name="正方形/長方形 6"/>
            <p:cNvSpPr/>
            <p:nvPr/>
          </p:nvSpPr>
          <p:spPr>
            <a:xfrm>
              <a:off x="5950627" y="134551"/>
              <a:ext cx="729328" cy="163899"/>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8" name="テキスト ボックス 7"/>
            <p:cNvSpPr txBox="1"/>
            <p:nvPr/>
          </p:nvSpPr>
          <p:spPr>
            <a:xfrm>
              <a:off x="5940402" y="90100"/>
              <a:ext cx="764953" cy="246221"/>
            </a:xfrm>
            <a:prstGeom prst="rect">
              <a:avLst/>
            </a:prstGeom>
            <a:noFill/>
          </p:spPr>
          <p:txBody>
            <a:bodyPr wrap="none" rtlCol="0">
              <a:spAutoFit/>
            </a:bodyPr>
            <a:lstStyle/>
            <a:p>
              <a:r>
                <a:rPr lang="en-US" altLang="ja-JP" sz="1000" kern="100" dirty="0">
                  <a:effectLst/>
                  <a:latin typeface="Meiryo UI" panose="020B0604030504040204" pitchFamily="50" charset="-128"/>
                  <a:ea typeface="ＭＳ 明朝" panose="02020609040205080304" pitchFamily="17" charset="-128"/>
                  <a:cs typeface="Meiryo UI" panose="020B0604030504040204" pitchFamily="50" charset="-128"/>
                </a:rPr>
                <a:t>Unsecure</a:t>
              </a:r>
              <a:endParaRPr lang="ja-JP" altLang="ja-JP" sz="1000" kern="100" dirty="0">
                <a:effectLst/>
                <a:latin typeface="Century" panose="02040604050505020304" pitchFamily="18" charset="0"/>
                <a:ea typeface="ＭＳ 明朝" panose="02020609040205080304" pitchFamily="17" charset="-128"/>
                <a:cs typeface="Times New Roman" panose="02020603050405020304" pitchFamily="18" charset="0"/>
              </a:endParaRPr>
            </a:p>
          </p:txBody>
        </p:sp>
      </p:grpSp>
      <p:graphicFrame>
        <p:nvGraphicFramePr>
          <p:cNvPr id="11" name="表 10"/>
          <p:cNvGraphicFramePr>
            <a:graphicFrameLocks noGrp="1"/>
          </p:cNvGraphicFramePr>
          <p:nvPr>
            <p:extLst>
              <p:ext uri="{D42A27DB-BD31-4B8C-83A1-F6EECF244321}">
                <p14:modId xmlns:p14="http://schemas.microsoft.com/office/powerpoint/2010/main" val="2204869229"/>
              </p:ext>
            </p:extLst>
          </p:nvPr>
        </p:nvGraphicFramePr>
        <p:xfrm>
          <a:off x="101521" y="292824"/>
          <a:ext cx="6693060" cy="6510007"/>
        </p:xfrm>
        <a:graphic>
          <a:graphicData uri="http://schemas.openxmlformats.org/drawingml/2006/table">
            <a:tbl>
              <a:tblPr firstRow="1" bandRow="1">
                <a:tableStyleId>{5C22544A-7EE6-4342-B048-85BDC9FD1C3A}</a:tableStyleId>
              </a:tblPr>
              <a:tblGrid>
                <a:gridCol w="3344659">
                  <a:extLst>
                    <a:ext uri="{9D8B030D-6E8A-4147-A177-3AD203B41FA5}">
                      <a16:colId xmlns:a16="http://schemas.microsoft.com/office/drawing/2014/main" val="20000"/>
                    </a:ext>
                  </a:extLst>
                </a:gridCol>
                <a:gridCol w="3348401">
                  <a:extLst>
                    <a:ext uri="{9D8B030D-6E8A-4147-A177-3AD203B41FA5}">
                      <a16:colId xmlns:a16="http://schemas.microsoft.com/office/drawing/2014/main" val="20001"/>
                    </a:ext>
                  </a:extLst>
                </a:gridCol>
              </a:tblGrid>
              <a:tr h="2638568">
                <a:tc>
                  <a:txBody>
                    <a:bodyPr/>
                    <a:lstStyle/>
                    <a:p>
                      <a:endParaRPr kumimoji="1" lang="ja-JP" altLang="en-US" dirty="0"/>
                    </a:p>
                  </a:txBody>
                  <a:tcPr>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endParaRPr kumimoji="1" lang="ja-JP" altLang="en-US" b="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10000"/>
                  </a:ext>
                </a:extLst>
              </a:tr>
              <a:tr h="305184">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1" lang="en-US" altLang="ja-JP" sz="800"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3</a:t>
                      </a:r>
                      <a:r>
                        <a:rPr kumimoji="1" lang="arn-CL" altLang="ja-JP" sz="800"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 </a:t>
                      </a:r>
                      <a:r>
                        <a:rPr kumimoji="1" lang="ja-JP" altLang="en-US" sz="800"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ご自身のテスト結果をご確認ください。</a:t>
                      </a:r>
                    </a:p>
                    <a:p>
                      <a:endParaRPr kumimoji="1" lang="en-US" altLang="ja-JP" sz="800" i="0" baseline="0" dirty="0">
                        <a:latin typeface="Arial" panose="020B0604020202020204" pitchFamily="34" charset="0"/>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r>
                        <a:rPr kumimoji="1" lang="en-US" altLang="ja-JP" sz="800" i="0" dirty="0">
                          <a:latin typeface="Meiryo UI" panose="020B0604030504040204" pitchFamily="50" charset="-128"/>
                          <a:ea typeface="Meiryo UI" panose="020B0604030504040204" pitchFamily="50" charset="-128"/>
                          <a:cs typeface="Arial" panose="020B0604020202020204" pitchFamily="34" charset="0"/>
                        </a:rPr>
                        <a:t>4</a:t>
                      </a:r>
                      <a:r>
                        <a:rPr kumimoji="1" lang="arn-CL" altLang="ja-JP" sz="800" i="0" dirty="0">
                          <a:latin typeface="Meiryo UI" panose="020B0604030504040204" pitchFamily="50" charset="-128"/>
                          <a:ea typeface="Meiryo UI" panose="020B0604030504040204" pitchFamily="50" charset="-128"/>
                          <a:cs typeface="Arial" panose="020B0604020202020204" pitchFamily="34" charset="0"/>
                        </a:rPr>
                        <a:t>.</a:t>
                      </a:r>
                      <a:r>
                        <a:rPr kumimoji="1" lang="arn-CL" altLang="ja-JP" sz="800" i="0" baseline="0" dirty="0">
                          <a:latin typeface="Meiryo UI" panose="020B0604030504040204" pitchFamily="50" charset="-128"/>
                          <a:ea typeface="Meiryo UI" panose="020B0604030504040204" pitchFamily="50" charset="-128"/>
                          <a:cs typeface="Arial" panose="020B0604020202020204" pitchFamily="34" charset="0"/>
                        </a:rPr>
                        <a:t> </a:t>
                      </a:r>
                      <a:r>
                        <a:rPr kumimoji="1" lang="ja-JP" altLang="en-US" sz="800" i="0" baseline="0" dirty="0">
                          <a:latin typeface="Meiryo UI" panose="020B0604030504040204" pitchFamily="50" charset="-128"/>
                          <a:ea typeface="Meiryo UI" panose="020B0604030504040204" pitchFamily="50" charset="-128"/>
                          <a:cs typeface="Arial" panose="020B0604020202020204" pitchFamily="34" charset="0"/>
                        </a:rPr>
                        <a:t>ご自身のテスト結果をご確認ください。</a:t>
                      </a:r>
                      <a:endParaRPr kumimoji="1" lang="ja-JP" altLang="en-US" sz="800" dirty="0">
                        <a:latin typeface="Meiryo UI" panose="020B0604030504040204" pitchFamily="50" charset="-128"/>
                        <a:ea typeface="Meiryo UI" panose="020B0604030504040204" pitchFamily="50" charset="-128"/>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10001"/>
                  </a:ext>
                </a:extLst>
              </a:tr>
              <a:tr h="3058346">
                <a:tc gridSpan="2">
                  <a:txBody>
                    <a:bodyPr/>
                    <a:lstStyle/>
                    <a:p>
                      <a:endParaRPr kumimoji="1" lang="ja-JP" altLang="en-US" dirty="0"/>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1">
                        <a:lumMod val="20000"/>
                        <a:lumOff val="80000"/>
                      </a:schemeClr>
                    </a:solidFill>
                  </a:tcPr>
                </a:tc>
                <a:tc hMerge="1">
                  <a:txBody>
                    <a:bodyPr/>
                    <a:lstStyle/>
                    <a:p>
                      <a:endParaRPr kumimoji="1" lang="ja-JP" altLang="en-US" dirty="0"/>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10002"/>
                  </a:ext>
                </a:extLst>
              </a:tr>
              <a:tr h="477813">
                <a:tc gridSpan="2">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1" lang="en-US" altLang="ja-JP" sz="800"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5</a:t>
                      </a:r>
                      <a:r>
                        <a:rPr kumimoji="1" lang="arn-CL" altLang="ja-JP" sz="800"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 </a:t>
                      </a:r>
                      <a:r>
                        <a:rPr kumimoji="1" lang="ja-JP" altLang="en-US" sz="800"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「テスト結果印刷」をクリックするとご自身のテスト結果を</a:t>
                      </a:r>
                      <a:r>
                        <a:rPr kumimoji="1" lang="en-US" altLang="ja-JP" sz="800"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PDF</a:t>
                      </a:r>
                      <a:r>
                        <a:rPr kumimoji="1" lang="ja-JP" altLang="en-US" sz="800"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形式で印刷いただくことができます。必要に応じて</a:t>
                      </a:r>
                      <a:r>
                        <a:rPr kumimoji="1" lang="en-US" altLang="ja-JP" sz="800"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PDF</a:t>
                      </a:r>
                      <a:r>
                        <a:rPr kumimoji="1" lang="ja-JP" altLang="en-US" sz="800"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ファイルを保存願います。</a:t>
                      </a:r>
                      <a:endParaRPr kumimoji="1" lang="en-US" altLang="ja-JP" sz="800" kern="1200" dirty="0">
                        <a:solidFill>
                          <a:schemeClr val="dk1"/>
                        </a:solidFill>
                        <a:latin typeface="Meiryo UI" panose="020B0604030504040204" pitchFamily="50" charset="-128"/>
                        <a:ea typeface="Meiryo UI" panose="020B0604030504040204" pitchFamily="50" charset="-128"/>
                        <a:cs typeface="Arial" panose="020B0604020202020204" pitchFamily="34" charset="0"/>
                      </a:endParaRPr>
                    </a:p>
                    <a:p>
                      <a:pPr marL="0" indent="0"/>
                      <a:endParaRPr kumimoji="1" lang="en-US" altLang="ja-JP" sz="800" kern="1200" dirty="0">
                        <a:solidFill>
                          <a:srgbClr val="FF0000"/>
                        </a:solidFill>
                        <a:latin typeface="Meiryo UI" panose="020B0604030504040204" pitchFamily="50" charset="-128"/>
                        <a:ea typeface="Meiryo UI" panose="020B0604030504040204" pitchFamily="50" charset="-128"/>
                        <a:cs typeface="Arial" panose="020B0604020202020204" pitchFamily="34" charset="0"/>
                      </a:endParaRPr>
                    </a:p>
                    <a:p>
                      <a:pPr marL="0" indent="0"/>
                      <a:r>
                        <a:rPr kumimoji="1" lang="ja-JP" altLang="ja-JP" sz="900" b="1" kern="1200" dirty="0">
                          <a:solidFill>
                            <a:srgbClr val="FF0000"/>
                          </a:solidFill>
                          <a:latin typeface="Meiryo UI" panose="020B0604030504040204" pitchFamily="50" charset="-128"/>
                          <a:ea typeface="Meiryo UI" panose="020B0604030504040204" pitchFamily="50" charset="-128"/>
                          <a:cs typeface="Arial" panose="020B0604020202020204" pitchFamily="34" charset="0"/>
                        </a:rPr>
                        <a:t>テスト結果の確認</a:t>
                      </a:r>
                      <a:r>
                        <a:rPr kumimoji="1" lang="ja-JP" altLang="en-US" sz="900" b="1" kern="1200" dirty="0">
                          <a:solidFill>
                            <a:srgbClr val="FF0000"/>
                          </a:solidFill>
                          <a:latin typeface="Meiryo UI" panose="020B0604030504040204" pitchFamily="50" charset="-128"/>
                          <a:ea typeface="Meiryo UI" panose="020B0604030504040204" pitchFamily="50" charset="-128"/>
                          <a:cs typeface="Arial" panose="020B0604020202020204" pitchFamily="34" charset="0"/>
                        </a:rPr>
                        <a:t>期間</a:t>
                      </a:r>
                      <a:r>
                        <a:rPr kumimoji="1" lang="ja-JP" altLang="ja-JP" sz="900" b="1" kern="1200" dirty="0">
                          <a:solidFill>
                            <a:srgbClr val="FF0000"/>
                          </a:solidFill>
                          <a:latin typeface="Meiryo UI" panose="020B0604030504040204" pitchFamily="50" charset="-128"/>
                          <a:ea typeface="Meiryo UI" panose="020B0604030504040204" pitchFamily="50" charset="-128"/>
                          <a:cs typeface="Arial" panose="020B0604020202020204" pitchFamily="34" charset="0"/>
                        </a:rPr>
                        <a:t>は</a:t>
                      </a:r>
                      <a:r>
                        <a:rPr kumimoji="1" lang="ja-JP" altLang="en-US" sz="900" b="1" kern="1200" dirty="0">
                          <a:solidFill>
                            <a:srgbClr val="FF0000"/>
                          </a:solidFill>
                          <a:latin typeface="Meiryo UI" panose="020B0604030504040204" pitchFamily="50" charset="-128"/>
                          <a:ea typeface="Meiryo UI" panose="020B0604030504040204" pitchFamily="50" charset="-128"/>
                          <a:cs typeface="Arial" panose="020B0604020202020204" pitchFamily="34" charset="0"/>
                        </a:rPr>
                        <a:t>、</a:t>
                      </a:r>
                      <a:r>
                        <a:rPr kumimoji="1" lang="ja-JP" altLang="ja-JP" sz="900" b="1" kern="1200" dirty="0">
                          <a:solidFill>
                            <a:srgbClr val="FF0000"/>
                          </a:solidFill>
                          <a:latin typeface="Meiryo UI" panose="020B0604030504040204" pitchFamily="50" charset="-128"/>
                          <a:ea typeface="Meiryo UI" panose="020B0604030504040204" pitchFamily="50" charset="-128"/>
                          <a:cs typeface="Arial" panose="020B0604020202020204" pitchFamily="34" charset="0"/>
                        </a:rPr>
                        <a:t>テスト</a:t>
                      </a:r>
                      <a:r>
                        <a:rPr kumimoji="1" lang="ja-JP" altLang="en-US" sz="900" b="1" kern="1200" dirty="0">
                          <a:solidFill>
                            <a:srgbClr val="FF0000"/>
                          </a:solidFill>
                          <a:latin typeface="Meiryo UI" panose="020B0604030504040204" pitchFamily="50" charset="-128"/>
                          <a:ea typeface="Meiryo UI" panose="020B0604030504040204" pitchFamily="50" charset="-128"/>
                          <a:cs typeface="Arial" panose="020B0604020202020204" pitchFamily="34" charset="0"/>
                        </a:rPr>
                        <a:t>実施終了日の</a:t>
                      </a:r>
                      <a:r>
                        <a:rPr kumimoji="1" lang="ja-JP" altLang="ja-JP" sz="900" b="1" kern="1200" dirty="0">
                          <a:solidFill>
                            <a:srgbClr val="FF0000"/>
                          </a:solidFill>
                          <a:latin typeface="Meiryo UI" panose="020B0604030504040204" pitchFamily="50" charset="-128"/>
                          <a:ea typeface="Meiryo UI" panose="020B0604030504040204" pitchFamily="50" charset="-128"/>
                          <a:cs typeface="Arial" panose="020B0604020202020204" pitchFamily="34" charset="0"/>
                        </a:rPr>
                        <a:t>翌月末まで可能です。この期間を過ぎますと結果の確認ができなくなりますのでご注意ください。</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1">
                        <a:lumMod val="20000"/>
                        <a:lumOff val="80000"/>
                      </a:schemeClr>
                    </a:solidFill>
                  </a:tcPr>
                </a:tc>
                <a:tc hMerge="1">
                  <a:txBody>
                    <a:bodyPr/>
                    <a:lstStyle/>
                    <a:p>
                      <a:endParaRPr kumimoji="1" lang="en-US" altLang="ja-JP" sz="800" kern="1200" dirty="0">
                        <a:solidFill>
                          <a:schemeClr val="dk1"/>
                        </a:solidFill>
                        <a:latin typeface="Arial" panose="020B0604020202020204" pitchFamily="34" charset="0"/>
                        <a:ea typeface="+mn-ea"/>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3"/>
                  </a:ext>
                </a:extLst>
              </a:tr>
            </a:tbl>
          </a:graphicData>
        </a:graphic>
      </p:graphicFrame>
      <p:pic>
        <p:nvPicPr>
          <p:cNvPr id="20" name="図 19"/>
          <p:cNvPicPr>
            <a:picLocks noChangeAspect="1"/>
          </p:cNvPicPr>
          <p:nvPr/>
        </p:nvPicPr>
        <p:blipFill>
          <a:blip r:embed="rId3"/>
          <a:stretch>
            <a:fillRect/>
          </a:stretch>
        </p:blipFill>
        <p:spPr>
          <a:xfrm>
            <a:off x="844518" y="3372258"/>
            <a:ext cx="1852375" cy="2817877"/>
          </a:xfrm>
          <a:prstGeom prst="rect">
            <a:avLst/>
          </a:prstGeom>
          <a:ln>
            <a:solidFill>
              <a:schemeClr val="tx1"/>
            </a:solidFill>
          </a:ln>
        </p:spPr>
      </p:pic>
      <p:pic>
        <p:nvPicPr>
          <p:cNvPr id="21" name="図 20"/>
          <p:cNvPicPr>
            <a:picLocks noChangeAspect="1"/>
          </p:cNvPicPr>
          <p:nvPr/>
        </p:nvPicPr>
        <p:blipFill>
          <a:blip r:embed="rId4"/>
          <a:stretch>
            <a:fillRect/>
          </a:stretch>
        </p:blipFill>
        <p:spPr>
          <a:xfrm>
            <a:off x="4211689" y="3372258"/>
            <a:ext cx="1790239" cy="2817877"/>
          </a:xfrm>
          <a:prstGeom prst="rect">
            <a:avLst/>
          </a:prstGeom>
          <a:ln>
            <a:solidFill>
              <a:schemeClr val="tx1"/>
            </a:solidFill>
          </a:ln>
        </p:spPr>
      </p:pic>
      <p:sp>
        <p:nvSpPr>
          <p:cNvPr id="22" name="正方形/長方形 21"/>
          <p:cNvSpPr/>
          <p:nvPr/>
        </p:nvSpPr>
        <p:spPr>
          <a:xfrm>
            <a:off x="280833" y="7069594"/>
            <a:ext cx="6296334" cy="415498"/>
          </a:xfrm>
          <a:prstGeom prst="rect">
            <a:avLst/>
          </a:prstGeom>
        </p:spPr>
        <p:txBody>
          <a:bodyPr wrap="square">
            <a:spAutoFit/>
          </a:bodyPr>
          <a:lstStyle/>
          <a:p>
            <a:pPr algn="ctr"/>
            <a:r>
              <a:rPr lang="ja-JP" altLang="en-US" sz="1050" b="0" i="0" u="none" strike="noStrike" kern="100" baseline="0" dirty="0">
                <a:latin typeface="Meiryo UI" panose="020B0604030504040204" pitchFamily="50" charset="-128"/>
                <a:ea typeface="Meiryo UI" panose="020B0604030504040204" pitchFamily="50" charset="-128"/>
              </a:rPr>
              <a:t>その他トラブルや不明な点は</a:t>
            </a:r>
            <a:r>
              <a:rPr lang="en-US" altLang="ja-JP" sz="1050" b="0" i="0" u="none" strike="noStrike" kern="100" baseline="0" dirty="0">
                <a:latin typeface="Meiryo UI" panose="020B0604030504040204" pitchFamily="50" charset="-128"/>
                <a:ea typeface="Meiryo UI" panose="020B0604030504040204" pitchFamily="50" charset="-128"/>
              </a:rPr>
              <a:t>TOEIC Program </a:t>
            </a:r>
            <a:r>
              <a:rPr lang="ja-JP" altLang="en-US" sz="1050" b="0" i="0" u="none" strike="noStrike" kern="100" baseline="0" dirty="0">
                <a:latin typeface="Meiryo UI" panose="020B0604030504040204" pitchFamily="50" charset="-128"/>
                <a:ea typeface="Meiryo UI" panose="020B0604030504040204" pitchFamily="50" charset="-128"/>
              </a:rPr>
              <a:t>＜</a:t>
            </a:r>
            <a:r>
              <a:rPr lang="en-US" altLang="ja-JP" sz="1050" b="0" i="0" u="none" strike="noStrike" kern="100" baseline="0" dirty="0">
                <a:latin typeface="Meiryo UI" panose="020B0604030504040204" pitchFamily="50" charset="-128"/>
                <a:ea typeface="Meiryo UI" panose="020B0604030504040204" pitchFamily="50" charset="-128"/>
              </a:rPr>
              <a:t>IP</a:t>
            </a:r>
            <a:r>
              <a:rPr lang="ja-JP" altLang="en-US" sz="1050" b="0" i="0" u="none" strike="noStrike" kern="100" baseline="0" dirty="0">
                <a:latin typeface="Meiryo UI" panose="020B0604030504040204" pitchFamily="50" charset="-128"/>
                <a:ea typeface="Meiryo UI" panose="020B0604030504040204" pitchFamily="50" charset="-128"/>
              </a:rPr>
              <a:t>テスト（オンライン）＞</a:t>
            </a:r>
            <a:r>
              <a:rPr lang="ja-JP" altLang="en-US" sz="1050" b="0" i="0" u="none" strike="noStrike" kern="100" baseline="0" dirty="0">
                <a:solidFill>
                  <a:srgbClr val="000000"/>
                </a:solidFill>
                <a:latin typeface="Meiryo UI" panose="020B0604030504040204" pitchFamily="50" charset="-128"/>
                <a:ea typeface="Meiryo UI" panose="020B0604030504040204" pitchFamily="50" charset="-128"/>
              </a:rPr>
              <a:t>ヘルプデスクまでお問い合わせください</a:t>
            </a:r>
          </a:p>
          <a:p>
            <a:pPr algn="ctr"/>
            <a:r>
              <a:rPr lang="en-US" altLang="ja-JP" sz="1050" b="0" i="0" u="none" strike="noStrike" kern="100" baseline="0" dirty="0">
                <a:latin typeface="Meiryo UI" panose="020B0604030504040204" pitchFamily="50" charset="-128"/>
                <a:ea typeface="Meiryo UI" panose="020B0604030504040204" pitchFamily="50" charset="-128"/>
              </a:rPr>
              <a:t>※</a:t>
            </a:r>
            <a:r>
              <a:rPr lang="ja-JP" altLang="en-US" sz="1050" b="0" i="0" u="none" strike="noStrike" kern="100" baseline="0" dirty="0">
                <a:latin typeface="Meiryo UI" panose="020B0604030504040204" pitchFamily="50" charset="-128"/>
                <a:ea typeface="Meiryo UI" panose="020B0604030504040204" pitchFamily="50" charset="-128"/>
              </a:rPr>
              <a:t>お問い合わせの際は所属団体名をお知らせください</a:t>
            </a:r>
          </a:p>
        </p:txBody>
      </p:sp>
      <p:sp>
        <p:nvSpPr>
          <p:cNvPr id="23" name="角丸四角形 22"/>
          <p:cNvSpPr/>
          <p:nvPr/>
        </p:nvSpPr>
        <p:spPr>
          <a:xfrm>
            <a:off x="101521" y="7496836"/>
            <a:ext cx="6693060" cy="570230"/>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spcAft>
                <a:spcPts val="0"/>
              </a:spcAft>
            </a:pPr>
            <a:r>
              <a:rPr lang="ja-JP" sz="1100" kern="100" dirty="0">
                <a:solidFill>
                  <a:srgbClr val="000000"/>
                </a:solidFill>
                <a:effectLst/>
                <a:ea typeface="Meiryo UI" panose="020B0604030504040204" pitchFamily="50" charset="-128"/>
                <a:cs typeface="Meiryo UI" panose="020B0604030504040204" pitchFamily="50" charset="-128"/>
              </a:rPr>
              <a:t> お問い合わせ先：</a:t>
            </a:r>
            <a:r>
              <a:rPr lang="en-US" sz="1100" kern="100" dirty="0">
                <a:solidFill>
                  <a:srgbClr val="000000"/>
                </a:solidFill>
                <a:effectLst/>
                <a:ea typeface="Meiryo UI" panose="020B0604030504040204" pitchFamily="50" charset="-128"/>
                <a:cs typeface="Meiryo UI" panose="020B0604030504040204" pitchFamily="50" charset="-128"/>
              </a:rPr>
              <a:t>TOEIC Program </a:t>
            </a:r>
            <a:r>
              <a:rPr lang="ja-JP" sz="1100" kern="100" dirty="0">
                <a:solidFill>
                  <a:srgbClr val="000000"/>
                </a:solidFill>
                <a:effectLst/>
                <a:ea typeface="Meiryo UI" panose="020B0604030504040204" pitchFamily="50" charset="-128"/>
                <a:cs typeface="Meiryo UI" panose="020B0604030504040204" pitchFamily="50" charset="-128"/>
              </a:rPr>
              <a:t>＜</a:t>
            </a:r>
            <a:r>
              <a:rPr lang="en-US" sz="1100" kern="100" dirty="0">
                <a:solidFill>
                  <a:srgbClr val="000000"/>
                </a:solidFill>
                <a:effectLst/>
                <a:ea typeface="Meiryo UI" panose="020B0604030504040204" pitchFamily="50" charset="-128"/>
                <a:cs typeface="Meiryo UI" panose="020B0604030504040204" pitchFamily="50" charset="-128"/>
              </a:rPr>
              <a:t>IP</a:t>
            </a:r>
            <a:r>
              <a:rPr lang="ja-JP" sz="1100" kern="100" dirty="0">
                <a:solidFill>
                  <a:srgbClr val="000000"/>
                </a:solidFill>
                <a:effectLst/>
                <a:ea typeface="Meiryo UI" panose="020B0604030504040204" pitchFamily="50" charset="-128"/>
                <a:cs typeface="Meiryo UI" panose="020B0604030504040204" pitchFamily="50" charset="-128"/>
              </a:rPr>
              <a:t>テスト（オンライン）＞ヘルプデスク</a:t>
            </a:r>
            <a:endParaRPr lang="ja-JP" sz="1100" kern="100" dirty="0">
              <a:effectLst/>
              <a:ea typeface="ＭＳ 明朝" panose="02020609040205080304" pitchFamily="17" charset="-128"/>
              <a:cs typeface="Times New Roman" panose="02020603050405020304" pitchFamily="18" charset="0"/>
            </a:endParaRPr>
          </a:p>
          <a:p>
            <a:pPr algn="ctr">
              <a:spcAft>
                <a:spcPts val="0"/>
              </a:spcAft>
            </a:pPr>
            <a:r>
              <a:rPr lang="en-US" sz="1100" kern="100" dirty="0">
                <a:solidFill>
                  <a:srgbClr val="000000"/>
                </a:solidFill>
                <a:effectLst/>
                <a:latin typeface="Meiryo UI" panose="020B0604030504040204" pitchFamily="50" charset="-128"/>
                <a:ea typeface="ＭＳ 明朝" panose="02020609040205080304" pitchFamily="17" charset="-128"/>
                <a:cs typeface="Meiryo UI" panose="020B0604030504040204" pitchFamily="50" charset="-128"/>
              </a:rPr>
              <a:t>TEL: </a:t>
            </a:r>
            <a:r>
              <a:rPr lang="en-US" sz="1400" kern="100" dirty="0">
                <a:solidFill>
                  <a:srgbClr val="000000"/>
                </a:solidFill>
                <a:effectLst/>
                <a:latin typeface="Meiryo UI" panose="020B0604030504040204" pitchFamily="50" charset="-128"/>
                <a:ea typeface="ＭＳ 明朝" panose="02020609040205080304" pitchFamily="17" charset="-128"/>
                <a:cs typeface="Meiryo UI" panose="020B0604030504040204" pitchFamily="50" charset="-128"/>
              </a:rPr>
              <a:t>03-5521-5912</a:t>
            </a:r>
            <a:r>
              <a:rPr lang="ja-JP" sz="1100" kern="100" dirty="0">
                <a:solidFill>
                  <a:srgbClr val="000000"/>
                </a:solidFill>
                <a:effectLst/>
                <a:ea typeface="Meiryo UI" panose="020B0604030504040204" pitchFamily="50" charset="-128"/>
                <a:cs typeface="Meiryo UI" panose="020B0604030504040204" pitchFamily="50" charset="-128"/>
              </a:rPr>
              <a:t>（</a:t>
            </a:r>
            <a:r>
              <a:rPr lang="en-US" altLang="ja-JP" sz="1100" kern="100" dirty="0">
                <a:solidFill>
                  <a:srgbClr val="000000"/>
                </a:solidFill>
                <a:latin typeface="Meiryo UI" panose="020B0604030504040204" pitchFamily="50" charset="-128"/>
                <a:ea typeface="Meiryo UI" panose="020B0604030504040204" pitchFamily="50" charset="-128"/>
                <a:cs typeface="Meiryo UI" panose="020B0604030504040204" pitchFamily="50" charset="-128"/>
              </a:rPr>
              <a:t>3</a:t>
            </a:r>
            <a:r>
              <a:rPr lang="ja-JP" altLang="en-US" sz="1100" kern="100" dirty="0">
                <a:solidFill>
                  <a:srgbClr val="000000"/>
                </a:solidFill>
                <a:ea typeface="Meiryo UI" panose="020B0604030504040204" pitchFamily="50" charset="-128"/>
                <a:cs typeface="Meiryo UI" panose="020B0604030504040204" pitchFamily="50" charset="-128"/>
              </a:rPr>
              <a:t>月</a:t>
            </a:r>
            <a:r>
              <a:rPr lang="en-US" altLang="ja-JP" sz="1100" kern="100" dirty="0">
                <a:solidFill>
                  <a:srgbClr val="000000"/>
                </a:solidFill>
                <a:latin typeface="Meiryo UI" panose="020B0604030504040204" pitchFamily="50" charset="-128"/>
                <a:ea typeface="Meiryo UI" panose="020B0604030504040204" pitchFamily="50" charset="-128"/>
                <a:cs typeface="Meiryo UI" panose="020B0604030504040204" pitchFamily="50" charset="-128"/>
              </a:rPr>
              <a:t>23</a:t>
            </a:r>
            <a:r>
              <a:rPr lang="ja-JP" altLang="en-US" sz="1100" kern="100" dirty="0">
                <a:solidFill>
                  <a:srgbClr val="000000"/>
                </a:solidFill>
                <a:ea typeface="Meiryo UI" panose="020B0604030504040204" pitchFamily="50" charset="-128"/>
                <a:cs typeface="Meiryo UI" panose="020B0604030504040204" pitchFamily="50" charset="-128"/>
              </a:rPr>
              <a:t>日（水）</a:t>
            </a:r>
            <a:r>
              <a:rPr lang="en-US" altLang="ja-JP" sz="1100" kern="100" dirty="0">
                <a:solidFill>
                  <a:srgbClr val="000000"/>
                </a:solidFill>
                <a:latin typeface="Meiryo UI" panose="020B0604030504040204" pitchFamily="50" charset="-128"/>
                <a:ea typeface="Meiryo UI" panose="020B0604030504040204" pitchFamily="50" charset="-128"/>
                <a:cs typeface="Meiryo UI" panose="020B0604030504040204" pitchFamily="50" charset="-128"/>
              </a:rPr>
              <a:t>00</a:t>
            </a:r>
            <a:r>
              <a:rPr lang="ja-JP" altLang="en-US" sz="1100" kern="100" dirty="0">
                <a:solidFill>
                  <a:srgbClr val="000000"/>
                </a:solidFill>
                <a:latin typeface="Meiryo UI" panose="020B0604030504040204" pitchFamily="50" charset="-128"/>
                <a:ea typeface="Meiryo UI" panose="020B0604030504040204" pitchFamily="50" charset="-128"/>
                <a:cs typeface="Meiryo UI" panose="020B0604030504040204" pitchFamily="50" charset="-128"/>
              </a:rPr>
              <a:t>：</a:t>
            </a:r>
            <a:r>
              <a:rPr lang="en-US" altLang="ja-JP" sz="1100" kern="100" dirty="0">
                <a:solidFill>
                  <a:srgbClr val="000000"/>
                </a:solidFill>
                <a:latin typeface="Meiryo UI" panose="020B0604030504040204" pitchFamily="50" charset="-128"/>
                <a:ea typeface="Meiryo UI" panose="020B0604030504040204" pitchFamily="50" charset="-128"/>
                <a:cs typeface="Meiryo UI" panose="020B0604030504040204" pitchFamily="50" charset="-128"/>
              </a:rPr>
              <a:t>00</a:t>
            </a:r>
            <a:r>
              <a:rPr lang="ja-JP" altLang="en-US" sz="1100" kern="100" dirty="0">
                <a:solidFill>
                  <a:srgbClr val="000000"/>
                </a:solidFill>
                <a:ea typeface="Meiryo UI" panose="020B0604030504040204" pitchFamily="50" charset="-128"/>
                <a:cs typeface="Meiryo UI" panose="020B0604030504040204" pitchFamily="50" charset="-128"/>
              </a:rPr>
              <a:t>～</a:t>
            </a:r>
            <a:r>
              <a:rPr lang="en-US" altLang="ja-JP" sz="1100" kern="100" dirty="0">
                <a:solidFill>
                  <a:srgbClr val="000000"/>
                </a:solidFill>
                <a:latin typeface="Meiryo UI" panose="020B0604030504040204" pitchFamily="50" charset="-128"/>
                <a:ea typeface="Meiryo UI" panose="020B0604030504040204" pitchFamily="50" charset="-128"/>
                <a:cs typeface="Meiryo UI" panose="020B0604030504040204" pitchFamily="50" charset="-128"/>
              </a:rPr>
              <a:t>3</a:t>
            </a:r>
            <a:r>
              <a:rPr lang="ja-JP" altLang="en-US" sz="1100" kern="100" dirty="0">
                <a:solidFill>
                  <a:srgbClr val="000000"/>
                </a:solidFill>
                <a:ea typeface="Meiryo UI" panose="020B0604030504040204" pitchFamily="50" charset="-128"/>
                <a:cs typeface="Meiryo UI" panose="020B0604030504040204" pitchFamily="50" charset="-128"/>
              </a:rPr>
              <a:t>月</a:t>
            </a:r>
            <a:r>
              <a:rPr lang="en-US" altLang="ja-JP" sz="1100" kern="100" dirty="0">
                <a:solidFill>
                  <a:srgbClr val="000000"/>
                </a:solidFill>
                <a:latin typeface="Meiryo UI" panose="020B0604030504040204" pitchFamily="50" charset="-128"/>
                <a:ea typeface="Meiryo UI" panose="020B0604030504040204" pitchFamily="50" charset="-128"/>
                <a:cs typeface="Meiryo UI" panose="020B0604030504040204" pitchFamily="50" charset="-128"/>
              </a:rPr>
              <a:t>29</a:t>
            </a:r>
            <a:r>
              <a:rPr lang="ja-JP" altLang="en-US" sz="1100" kern="100" dirty="0">
                <a:solidFill>
                  <a:srgbClr val="000000"/>
                </a:solidFill>
                <a:ea typeface="Meiryo UI" panose="020B0604030504040204" pitchFamily="50" charset="-128"/>
                <a:cs typeface="Meiryo UI" panose="020B0604030504040204" pitchFamily="50" charset="-128"/>
              </a:rPr>
              <a:t>日（火）</a:t>
            </a:r>
            <a:r>
              <a:rPr lang="en-US" altLang="ja-JP" sz="1100" kern="100" dirty="0">
                <a:solidFill>
                  <a:srgbClr val="000000"/>
                </a:solidFill>
                <a:latin typeface="Meiryo UI" panose="020B0604030504040204" pitchFamily="50" charset="-128"/>
                <a:ea typeface="Meiryo UI" panose="020B0604030504040204" pitchFamily="50" charset="-128"/>
                <a:cs typeface="Meiryo UI" panose="020B0604030504040204" pitchFamily="50" charset="-128"/>
              </a:rPr>
              <a:t>17</a:t>
            </a:r>
            <a:r>
              <a:rPr lang="ja-JP" altLang="en-US" sz="1100" kern="100" dirty="0">
                <a:solidFill>
                  <a:srgbClr val="000000"/>
                </a:solidFill>
                <a:latin typeface="Meiryo UI" panose="020B0604030504040204" pitchFamily="50" charset="-128"/>
                <a:ea typeface="Meiryo UI" panose="020B0604030504040204" pitchFamily="50" charset="-128"/>
                <a:cs typeface="Meiryo UI" panose="020B0604030504040204" pitchFamily="50" charset="-128"/>
              </a:rPr>
              <a:t>：</a:t>
            </a:r>
            <a:r>
              <a:rPr lang="en-US" altLang="ja-JP" sz="1100" kern="100" dirty="0">
                <a:solidFill>
                  <a:srgbClr val="000000"/>
                </a:solidFill>
                <a:latin typeface="Meiryo UI" panose="020B0604030504040204" pitchFamily="50" charset="-128"/>
                <a:ea typeface="Meiryo UI" panose="020B0604030504040204" pitchFamily="50" charset="-128"/>
                <a:cs typeface="Meiryo UI" panose="020B0604030504040204" pitchFamily="50" charset="-128"/>
              </a:rPr>
              <a:t>00</a:t>
            </a:r>
            <a:r>
              <a:rPr lang="ja-JP" sz="1050" kern="100" dirty="0">
                <a:solidFill>
                  <a:srgbClr val="000000"/>
                </a:solidFill>
                <a:effectLst/>
                <a:ea typeface="Meiryo UI" panose="020B0604030504040204" pitchFamily="50" charset="-128"/>
                <a:cs typeface="Meiryo UI" panose="020B0604030504040204" pitchFamily="50" charset="-128"/>
              </a:rPr>
              <a:t>）</a:t>
            </a:r>
            <a:endParaRPr lang="ja-JP" sz="1050" kern="100" dirty="0">
              <a:effectLst/>
              <a:ea typeface="ＭＳ 明朝" panose="02020609040205080304" pitchFamily="17" charset="-128"/>
              <a:cs typeface="Times New Roman" panose="02020603050405020304" pitchFamily="18" charset="0"/>
            </a:endParaRPr>
          </a:p>
        </p:txBody>
      </p:sp>
      <p:pic>
        <p:nvPicPr>
          <p:cNvPr id="24" name="図 23"/>
          <p:cNvPicPr/>
          <p:nvPr/>
        </p:nvPicPr>
        <p:blipFill>
          <a:blip r:embed="rId5" cstate="print">
            <a:extLst>
              <a:ext uri="{28A0092B-C50C-407E-A947-70E740481C1C}">
                <a14:useLocalDpi xmlns:a14="http://schemas.microsoft.com/office/drawing/2010/main" val="0"/>
              </a:ext>
            </a:extLst>
          </a:blip>
          <a:stretch>
            <a:fillRect/>
          </a:stretch>
        </p:blipFill>
        <p:spPr>
          <a:xfrm>
            <a:off x="5318841" y="8103318"/>
            <a:ext cx="1475740" cy="426085"/>
          </a:xfrm>
          <a:prstGeom prst="rect">
            <a:avLst/>
          </a:prstGeom>
        </p:spPr>
      </p:pic>
      <p:sp>
        <p:nvSpPr>
          <p:cNvPr id="25" name="テキスト ボックス 255"/>
          <p:cNvSpPr txBox="1"/>
          <p:nvPr/>
        </p:nvSpPr>
        <p:spPr>
          <a:xfrm>
            <a:off x="3945255" y="8529403"/>
            <a:ext cx="2912745" cy="403860"/>
          </a:xfrm>
          <a:prstGeom prst="rect">
            <a:avLst/>
          </a:prstGeom>
          <a:solidFill>
            <a:schemeClr val="lt1"/>
          </a:solidFill>
          <a:ln w="6350">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algn="just">
              <a:spcAft>
                <a:spcPts val="0"/>
              </a:spcAft>
            </a:pPr>
            <a:r>
              <a:rPr lang="en-US" sz="600" kern="100">
                <a:effectLst/>
                <a:latin typeface="Arial" panose="020B0604020202020204" pitchFamily="34" charset="0"/>
                <a:ea typeface="ＭＳ 明朝" panose="02020609040205080304" pitchFamily="17" charset="-128"/>
                <a:cs typeface="Times New Roman" panose="02020603050405020304" pitchFamily="18" charset="0"/>
              </a:rPr>
              <a:t>ETS, the ETS logo, PROPELL, TOEIC and TOEIC BRIDGE are registered trademarks of ETS, Princeton, New Jersey, USA, and used in Japan under license. Portions are copyrighted by ETS and used with permission.</a:t>
            </a:r>
            <a:endParaRPr lang="ja-JP" sz="1050" kern="100">
              <a:effectLst/>
              <a:ea typeface="ＭＳ 明朝" panose="02020609040205080304" pitchFamily="17" charset="-128"/>
              <a:cs typeface="Times New Roman" panose="02020603050405020304" pitchFamily="18" charset="0"/>
            </a:endParaRPr>
          </a:p>
          <a:p>
            <a:pPr algn="just">
              <a:spcAft>
                <a:spcPts val="0"/>
              </a:spcAft>
            </a:pPr>
            <a:r>
              <a:rPr lang="en-US" sz="1050" kern="100">
                <a:effectLst/>
                <a:ea typeface="ＭＳ 明朝" panose="02020609040205080304" pitchFamily="17" charset="-128"/>
                <a:cs typeface="Times New Roman" panose="02020603050405020304" pitchFamily="18" charset="0"/>
              </a:rPr>
              <a:t> </a:t>
            </a:r>
            <a:endParaRPr lang="ja-JP" sz="1050" kern="100">
              <a:effectLst/>
              <a:ea typeface="ＭＳ 明朝" panose="02020609040205080304" pitchFamily="17" charset="-128"/>
              <a:cs typeface="Times New Roman" panose="02020603050405020304" pitchFamily="18" charset="0"/>
            </a:endParaRPr>
          </a:p>
        </p:txBody>
      </p:sp>
      <p:sp>
        <p:nvSpPr>
          <p:cNvPr id="28" name="テキスト ボックス 27"/>
          <p:cNvSpPr txBox="1"/>
          <p:nvPr/>
        </p:nvSpPr>
        <p:spPr>
          <a:xfrm>
            <a:off x="6589214" y="8837378"/>
            <a:ext cx="276038" cy="307777"/>
          </a:xfrm>
          <a:prstGeom prst="rect">
            <a:avLst/>
          </a:prstGeom>
          <a:noFill/>
        </p:spPr>
        <p:txBody>
          <a:bodyPr wrap="none" rtlCol="0">
            <a:spAutoFit/>
          </a:bodyPr>
          <a:lstStyle/>
          <a:p>
            <a:r>
              <a:rPr lang="en-US" altLang="ja-JP" sz="1400" dirty="0"/>
              <a:t>8</a:t>
            </a:r>
            <a:endParaRPr kumimoji="1" lang="ja-JP" altLang="en-US" sz="1400" dirty="0"/>
          </a:p>
        </p:txBody>
      </p:sp>
      <p:pic>
        <p:nvPicPr>
          <p:cNvPr id="18" name="図 17"/>
          <p:cNvPicPr>
            <a:picLocks noChangeAspect="1"/>
          </p:cNvPicPr>
          <p:nvPr/>
        </p:nvPicPr>
        <p:blipFill rotWithShape="1">
          <a:blip r:embed="rId6"/>
          <a:srcRect l="6836" t="8124" r="7959" b="17280"/>
          <a:stretch/>
        </p:blipFill>
        <p:spPr>
          <a:xfrm>
            <a:off x="236956" y="430295"/>
            <a:ext cx="3060420" cy="2295610"/>
          </a:xfrm>
          <a:prstGeom prst="rect">
            <a:avLst/>
          </a:prstGeom>
          <a:ln>
            <a:solidFill>
              <a:schemeClr val="tx1"/>
            </a:solidFill>
          </a:ln>
        </p:spPr>
      </p:pic>
      <p:sp>
        <p:nvSpPr>
          <p:cNvPr id="17" name="正方形/長方形 16"/>
          <p:cNvSpPr/>
          <p:nvPr/>
        </p:nvSpPr>
        <p:spPr>
          <a:xfrm>
            <a:off x="1447722" y="2552700"/>
            <a:ext cx="623647" cy="177222"/>
          </a:xfrm>
          <a:prstGeom prst="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pPr algn="l"/>
            <a:endParaRPr kumimoji="1" lang="ja-JP" altLang="en-US" sz="1100"/>
          </a:p>
        </p:txBody>
      </p:sp>
      <p:pic>
        <p:nvPicPr>
          <p:cNvPr id="16" name="図 15"/>
          <p:cNvPicPr>
            <a:picLocks/>
          </p:cNvPicPr>
          <p:nvPr/>
        </p:nvPicPr>
        <p:blipFill>
          <a:blip r:embed="rId7"/>
          <a:stretch>
            <a:fillRect/>
          </a:stretch>
        </p:blipFill>
        <p:spPr>
          <a:xfrm>
            <a:off x="3584008" y="457251"/>
            <a:ext cx="3045600" cy="2347200"/>
          </a:xfrm>
          <a:prstGeom prst="rect">
            <a:avLst/>
          </a:prstGeom>
          <a:ln>
            <a:solidFill>
              <a:schemeClr val="tx1"/>
            </a:solidFill>
          </a:ln>
        </p:spPr>
      </p:pic>
    </p:spTree>
    <p:extLst>
      <p:ext uri="{BB962C8B-B14F-4D97-AF65-F5344CB8AC3E}">
        <p14:creationId xmlns:p14="http://schemas.microsoft.com/office/powerpoint/2010/main" val="416963875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 name="表 15"/>
          <p:cNvGraphicFramePr>
            <a:graphicFrameLocks noGrp="1"/>
          </p:cNvGraphicFramePr>
          <p:nvPr>
            <p:extLst/>
          </p:nvPr>
        </p:nvGraphicFramePr>
        <p:xfrm>
          <a:off x="75874" y="367099"/>
          <a:ext cx="6693060" cy="7033525"/>
        </p:xfrm>
        <a:graphic>
          <a:graphicData uri="http://schemas.openxmlformats.org/drawingml/2006/table">
            <a:tbl>
              <a:tblPr firstRow="1" bandRow="1">
                <a:tableStyleId>{5C22544A-7EE6-4342-B048-85BDC9FD1C3A}</a:tableStyleId>
              </a:tblPr>
              <a:tblGrid>
                <a:gridCol w="6693060">
                  <a:extLst>
                    <a:ext uri="{9D8B030D-6E8A-4147-A177-3AD203B41FA5}">
                      <a16:colId xmlns:a16="http://schemas.microsoft.com/office/drawing/2014/main" val="20000"/>
                    </a:ext>
                  </a:extLst>
                </a:gridCol>
              </a:tblGrid>
              <a:tr h="2019966">
                <a:tc>
                  <a:txBody>
                    <a:bodyPr/>
                    <a:lstStyle/>
                    <a:p>
                      <a:endParaRPr kumimoji="1" lang="ja-JP" altLang="en-US" dirty="0"/>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10000"/>
                  </a:ext>
                </a:extLst>
              </a:tr>
              <a:tr h="211756">
                <a:tc>
                  <a:txBody>
                    <a:bodyPr/>
                    <a:lstStyle/>
                    <a:p>
                      <a:r>
                        <a:rPr kumimoji="1" lang="en-US" altLang="ja-JP" sz="800"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1. App Store</a:t>
                      </a:r>
                      <a:r>
                        <a:rPr kumimoji="1" lang="ja-JP" altLang="en-US" sz="800"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をタップし、検索ボックスに”</a:t>
                      </a:r>
                      <a:r>
                        <a:rPr kumimoji="1" lang="en-US" altLang="ja-JP" sz="800"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TOEIC Assessments</a:t>
                      </a:r>
                      <a:r>
                        <a:rPr kumimoji="1" lang="ja-JP" altLang="en-US" sz="800"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”と入力。対象のアプリをインストールしてください。</a:t>
                      </a:r>
                      <a:endParaRPr kumimoji="1" lang="en-US" altLang="ja-JP" sz="800" kern="1200" dirty="0">
                        <a:solidFill>
                          <a:schemeClr val="dk1"/>
                        </a:solidFill>
                        <a:latin typeface="Meiryo UI" panose="020B0604030504040204" pitchFamily="50" charset="-128"/>
                        <a:ea typeface="Meiryo UI" panose="020B0604030504040204" pitchFamily="50" charset="-128"/>
                        <a:cs typeface="Arial" panose="020B0604020202020204" pitchFamily="34" charset="0"/>
                      </a:endParaRPr>
                    </a:p>
                  </a:txBody>
                  <a:tcPr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2010076">
                <a:tc>
                  <a:txBody>
                    <a:bodyPr/>
                    <a:lstStyle/>
                    <a:p>
                      <a:endParaRPr kumimoji="1" lang="ja-JP" altLang="en-US" dirty="0"/>
                    </a:p>
                  </a:txBody>
                  <a:tcPr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10002"/>
                  </a:ext>
                </a:extLst>
              </a:tr>
              <a:tr h="380582">
                <a:tc>
                  <a:txBody>
                    <a:bodyPr/>
                    <a:lstStyle/>
                    <a:p>
                      <a:pPr rtl="0"/>
                      <a:r>
                        <a:rPr kumimoji="1" lang="en-US" altLang="ja-JP" sz="800"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2. </a:t>
                      </a:r>
                      <a:r>
                        <a:rPr kumimoji="1" lang="ja-JP" altLang="en-US" sz="800"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インストールされたアプリを起動し、</a:t>
                      </a:r>
                      <a:r>
                        <a:rPr kumimoji="1" lang="en-US" altLang="ja-JP" sz="800"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“Start a Test”</a:t>
                      </a:r>
                      <a:r>
                        <a:rPr kumimoji="1" lang="ja-JP" altLang="en-US" sz="800"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をタップします。　	　	　</a:t>
                      </a:r>
                    </a:p>
                    <a:p>
                      <a:pPr rtl="0"/>
                      <a:r>
                        <a:rPr kumimoji="1" lang="ja-JP" altLang="en-US" sz="800"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　　**アプリ起動時にマイクの使用許可及び、アプリ起動中ほかのアプリの使用を制限する旨のポップアップが表示されますので「はい」を</a:t>
                      </a:r>
                      <a:endParaRPr kumimoji="1" lang="en-US" altLang="ja-JP" sz="800" kern="1200" dirty="0">
                        <a:solidFill>
                          <a:schemeClr val="dk1"/>
                        </a:solidFill>
                        <a:latin typeface="Meiryo UI" panose="020B0604030504040204" pitchFamily="50" charset="-128"/>
                        <a:ea typeface="Meiryo UI" panose="020B0604030504040204" pitchFamily="50" charset="-128"/>
                        <a:cs typeface="Arial" panose="020B0604020202020204" pitchFamily="34" charset="0"/>
                      </a:endParaRPr>
                    </a:p>
                    <a:p>
                      <a:pPr rtl="0"/>
                      <a:r>
                        <a:rPr kumimoji="1" lang="ja-JP" altLang="en-US" sz="800"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　　　　タップしてください。</a:t>
                      </a:r>
                      <a:endParaRPr kumimoji="1" lang="en-US" altLang="ja-JP" sz="800" kern="1200" dirty="0">
                        <a:solidFill>
                          <a:schemeClr val="dk1"/>
                        </a:solidFill>
                        <a:latin typeface="Meiryo UI" panose="020B0604030504040204" pitchFamily="50" charset="-128"/>
                        <a:ea typeface="Meiryo UI" panose="020B0604030504040204" pitchFamily="50" charset="-128"/>
                        <a:cs typeface="Arial" panose="020B0604020202020204" pitchFamily="34" charset="0"/>
                      </a:endParaRPr>
                    </a:p>
                  </a:txBody>
                  <a:tcPr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3"/>
                  </a:ext>
                </a:extLst>
              </a:tr>
              <a:tr h="2035743">
                <a:tc>
                  <a:txBody>
                    <a:bodyPr/>
                    <a:lstStyle/>
                    <a:p>
                      <a:endParaRPr kumimoji="1" lang="ja-JP" altLang="en-US" dirty="0"/>
                    </a:p>
                  </a:txBody>
                  <a:tcPr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10004"/>
                  </a:ext>
                </a:extLst>
              </a:tr>
              <a:tr h="212400">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1" lang="en-US" altLang="ja-JP" sz="800"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3. Authorization Code</a:t>
                      </a:r>
                      <a:r>
                        <a:rPr kumimoji="1" lang="ja-JP" altLang="en-US" sz="800"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を入力し</a:t>
                      </a:r>
                      <a:r>
                        <a:rPr kumimoji="1" lang="en-US" altLang="ja-JP" sz="800"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"Submit"</a:t>
                      </a:r>
                      <a:r>
                        <a:rPr kumimoji="1" lang="ja-JP" altLang="en-US" sz="800"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押下後、</a:t>
                      </a:r>
                      <a:r>
                        <a:rPr kumimoji="1" lang="en-US" altLang="ja-JP" sz="800"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"Start Test"</a:t>
                      </a:r>
                      <a:r>
                        <a:rPr kumimoji="1" lang="ja-JP" altLang="en-US" sz="800" kern="1200" dirty="0">
                          <a:solidFill>
                            <a:schemeClr val="dk1"/>
                          </a:solidFill>
                          <a:latin typeface="Meiryo UI" panose="020B0604030504040204" pitchFamily="50" charset="-128"/>
                          <a:ea typeface="Meiryo UI" panose="020B0604030504040204" pitchFamily="50" charset="-128"/>
                          <a:cs typeface="Arial" panose="020B0604020202020204" pitchFamily="34" charset="0"/>
                        </a:rPr>
                        <a:t>をタップしてください。テストが始まりますので画面に従って受験してください。</a:t>
                      </a:r>
                      <a:r>
                        <a:rPr kumimoji="1" lang="ja-JP" altLang="en-US" sz="1350" b="0" i="0" u="none" strike="noStrike" kern="1200" baseline="0" dirty="0">
                          <a:solidFill>
                            <a:schemeClr val="dk1"/>
                          </a:solidFill>
                          <a:latin typeface="+mn-lt"/>
                          <a:ea typeface="+mn-ea"/>
                          <a:cs typeface="+mn-cs"/>
                        </a:rPr>
                        <a:t>	</a:t>
                      </a:r>
                      <a:endParaRPr kumimoji="1" lang="ja-JP" altLang="en-US" sz="800" kern="1200" dirty="0">
                        <a:solidFill>
                          <a:schemeClr val="dk1"/>
                        </a:solidFill>
                        <a:latin typeface="Arial" panose="020B0604020202020204" pitchFamily="34" charset="0"/>
                        <a:ea typeface="+mn-ea"/>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5"/>
                  </a:ext>
                </a:extLst>
              </a:tr>
            </a:tbl>
          </a:graphicData>
        </a:graphic>
      </p:graphicFrame>
      <p:grpSp>
        <p:nvGrpSpPr>
          <p:cNvPr id="4" name="グループ化 3"/>
          <p:cNvGrpSpPr/>
          <p:nvPr/>
        </p:nvGrpSpPr>
        <p:grpSpPr>
          <a:xfrm>
            <a:off x="227458" y="428310"/>
            <a:ext cx="1277499" cy="1879713"/>
            <a:chOff x="2074460" y="0"/>
            <a:chExt cx="1740183" cy="2320244"/>
          </a:xfrm>
        </p:grpSpPr>
        <p:pic>
          <p:nvPicPr>
            <p:cNvPr id="9" name="図 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074460" y="0"/>
              <a:ext cx="1740183" cy="2320244"/>
            </a:xfrm>
            <a:prstGeom prst="rect">
              <a:avLst/>
            </a:prstGeom>
            <a:ln>
              <a:solidFill>
                <a:srgbClr val="333399"/>
              </a:solidFill>
            </a:ln>
          </p:spPr>
        </p:pic>
        <p:sp>
          <p:nvSpPr>
            <p:cNvPr id="10" name="正方形/長方形 9"/>
            <p:cNvSpPr/>
            <p:nvPr/>
          </p:nvSpPr>
          <p:spPr>
            <a:xfrm>
              <a:off x="3519073" y="2046766"/>
              <a:ext cx="227510" cy="218764"/>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endParaRPr lang="ja-JP" altLang="en-US"/>
            </a:p>
          </p:txBody>
        </p:sp>
      </p:grpSp>
      <p:grpSp>
        <p:nvGrpSpPr>
          <p:cNvPr id="5" name="グループ化 4"/>
          <p:cNvGrpSpPr/>
          <p:nvPr/>
        </p:nvGrpSpPr>
        <p:grpSpPr>
          <a:xfrm>
            <a:off x="1846073" y="428310"/>
            <a:ext cx="1274859" cy="1879713"/>
            <a:chOff x="-5141859" y="28601"/>
            <a:chExt cx="3657600" cy="4876800"/>
          </a:xfrm>
        </p:grpSpPr>
        <p:pic>
          <p:nvPicPr>
            <p:cNvPr id="6" name="図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141859" y="28601"/>
              <a:ext cx="3657600" cy="4876800"/>
            </a:xfrm>
            <a:prstGeom prst="rect">
              <a:avLst/>
            </a:prstGeom>
            <a:ln>
              <a:solidFill>
                <a:sysClr val="windowText" lastClr="000000"/>
              </a:solidFill>
            </a:ln>
          </p:spPr>
        </p:pic>
        <p:sp>
          <p:nvSpPr>
            <p:cNvPr id="7" name="正方形/長方形 6"/>
            <p:cNvSpPr/>
            <p:nvPr/>
          </p:nvSpPr>
          <p:spPr>
            <a:xfrm>
              <a:off x="-4551308" y="123851"/>
              <a:ext cx="2419350" cy="209550"/>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endParaRPr lang="ja-JP" altLang="en-US"/>
            </a:p>
          </p:txBody>
        </p:sp>
        <p:sp>
          <p:nvSpPr>
            <p:cNvPr id="8" name="正方形/長方形 7"/>
            <p:cNvSpPr/>
            <p:nvPr/>
          </p:nvSpPr>
          <p:spPr>
            <a:xfrm>
              <a:off x="-5027557" y="466750"/>
              <a:ext cx="1704974" cy="1581151"/>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endParaRPr lang="ja-JP" altLang="en-US"/>
            </a:p>
          </p:txBody>
        </p:sp>
      </p:grpSp>
      <p:sp>
        <p:nvSpPr>
          <p:cNvPr id="11" name="テキスト ボックス 10"/>
          <p:cNvSpPr txBox="1"/>
          <p:nvPr/>
        </p:nvSpPr>
        <p:spPr>
          <a:xfrm>
            <a:off x="0" y="101641"/>
            <a:ext cx="3728853" cy="253916"/>
          </a:xfrm>
          <a:prstGeom prst="rect">
            <a:avLst/>
          </a:prstGeom>
          <a:noFill/>
        </p:spPr>
        <p:txBody>
          <a:bodyPr wrap="square" rtlCol="0">
            <a:spAutoFit/>
          </a:bodyPr>
          <a:lstStyle/>
          <a:p>
            <a:r>
              <a:rPr lang="ja-JP" altLang="en-US" sz="1050" b="1" dirty="0">
                <a:latin typeface="Meiryo UI" panose="020B0604030504040204" pitchFamily="50" charset="-128"/>
                <a:ea typeface="Meiryo UI" panose="020B0604030504040204" pitchFamily="50" charset="-128"/>
              </a:rPr>
              <a:t>◆　　</a:t>
            </a:r>
            <a:r>
              <a:rPr lang="en-US" altLang="ja-JP" sz="1050" b="1" dirty="0">
                <a:latin typeface="Meiryo UI" panose="020B0604030504040204" pitchFamily="50" charset="-128"/>
                <a:ea typeface="Meiryo UI" panose="020B0604030504040204" pitchFamily="50" charset="-128"/>
              </a:rPr>
              <a:t>iPad</a:t>
            </a:r>
            <a:r>
              <a:rPr lang="ja-JP" altLang="en-US" sz="1050" b="1" dirty="0" err="1">
                <a:latin typeface="Meiryo UI" panose="020B0604030504040204" pitchFamily="50" charset="-128"/>
                <a:ea typeface="Meiryo UI" panose="020B0604030504040204" pitchFamily="50" charset="-128"/>
              </a:rPr>
              <a:t>での</a:t>
            </a:r>
            <a:r>
              <a:rPr lang="ja-JP" altLang="en-US" sz="1050" b="1" dirty="0">
                <a:latin typeface="Meiryo UI" panose="020B0604030504040204" pitchFamily="50" charset="-128"/>
                <a:ea typeface="Meiryo UI" panose="020B0604030504040204" pitchFamily="50" charset="-128"/>
              </a:rPr>
              <a:t>受験にあたって～</a:t>
            </a:r>
            <a:r>
              <a:rPr lang="ja-JP" altLang="en-US" sz="1050" dirty="0">
                <a:latin typeface="Meiryo UI" panose="020B0604030504040204" pitchFamily="50" charset="-128"/>
                <a:ea typeface="Meiryo UI" panose="020B0604030504040204" pitchFamily="50" charset="-128"/>
              </a:rPr>
              <a:t>	</a:t>
            </a:r>
            <a:endParaRPr lang="ja-JP" altLang="en-US" sz="1050" b="1" dirty="0">
              <a:latin typeface="Meiryo UI" panose="020B0604030504040204" pitchFamily="50" charset="-128"/>
              <a:ea typeface="Meiryo UI" panose="020B0604030504040204" pitchFamily="50" charset="-128"/>
            </a:endParaRPr>
          </a:p>
        </p:txBody>
      </p:sp>
      <p:grpSp>
        <p:nvGrpSpPr>
          <p:cNvPr id="12" name="グループ化 11"/>
          <p:cNvGrpSpPr/>
          <p:nvPr/>
        </p:nvGrpSpPr>
        <p:grpSpPr>
          <a:xfrm>
            <a:off x="6093046" y="0"/>
            <a:ext cx="764953" cy="246221"/>
            <a:chOff x="5940402" y="90100"/>
            <a:chExt cx="764953" cy="246221"/>
          </a:xfrm>
        </p:grpSpPr>
        <p:sp>
          <p:nvSpPr>
            <p:cNvPr id="13" name="正方形/長方形 12"/>
            <p:cNvSpPr/>
            <p:nvPr/>
          </p:nvSpPr>
          <p:spPr>
            <a:xfrm>
              <a:off x="5950627" y="134551"/>
              <a:ext cx="729328" cy="163899"/>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4" name="テキスト ボックス 13"/>
            <p:cNvSpPr txBox="1"/>
            <p:nvPr/>
          </p:nvSpPr>
          <p:spPr>
            <a:xfrm>
              <a:off x="5940402" y="90100"/>
              <a:ext cx="764953" cy="246221"/>
            </a:xfrm>
            <a:prstGeom prst="rect">
              <a:avLst/>
            </a:prstGeom>
            <a:noFill/>
          </p:spPr>
          <p:txBody>
            <a:bodyPr wrap="none" rtlCol="0">
              <a:spAutoFit/>
            </a:bodyPr>
            <a:lstStyle/>
            <a:p>
              <a:r>
                <a:rPr lang="en-US" altLang="ja-JP" sz="1000" kern="100" dirty="0">
                  <a:effectLst/>
                  <a:latin typeface="Meiryo UI" panose="020B0604030504040204" pitchFamily="50" charset="-128"/>
                  <a:ea typeface="ＭＳ 明朝" panose="02020609040205080304" pitchFamily="17" charset="-128"/>
                  <a:cs typeface="Meiryo UI" panose="020B0604030504040204" pitchFamily="50" charset="-128"/>
                </a:rPr>
                <a:t>Unsecure</a:t>
              </a:r>
              <a:endParaRPr lang="ja-JP" altLang="ja-JP" sz="1000" kern="100" dirty="0">
                <a:effectLst/>
                <a:latin typeface="Century" panose="02040604050505020304" pitchFamily="18" charset="0"/>
                <a:ea typeface="ＭＳ 明朝" panose="02020609040205080304" pitchFamily="17" charset="-128"/>
                <a:cs typeface="Times New Roman" panose="02020603050405020304" pitchFamily="18" charset="0"/>
              </a:endParaRPr>
            </a:p>
          </p:txBody>
        </p:sp>
      </p:grpSp>
      <p:sp>
        <p:nvSpPr>
          <p:cNvPr id="15" name="四角形吹き出し 14"/>
          <p:cNvSpPr/>
          <p:nvPr/>
        </p:nvSpPr>
        <p:spPr>
          <a:xfrm>
            <a:off x="3460905" y="628505"/>
            <a:ext cx="3103524" cy="1403350"/>
          </a:xfrm>
          <a:prstGeom prst="wedgeRectCallout">
            <a:avLst>
              <a:gd name="adj1" fmla="val -62296"/>
              <a:gd name="adj2" fmla="val -50091"/>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nSpc>
                <a:spcPts val="1800"/>
              </a:lnSpc>
              <a:spcAft>
                <a:spcPts val="0"/>
              </a:spcAft>
            </a:pPr>
            <a:r>
              <a:rPr lang="ja-JP" sz="1100" dirty="0">
                <a:solidFill>
                  <a:srgbClr val="000000"/>
                </a:solidFill>
                <a:effectLst/>
                <a:latin typeface="ＭＳ Ｐゴシック" panose="020B0600070205080204" pitchFamily="50" charset="-128"/>
                <a:ea typeface="Meiryo UI" panose="020B0604030504040204" pitchFamily="50" charset="-128"/>
                <a:cs typeface="Times New Roman" panose="02020603050405020304" pitchFamily="18" charset="0"/>
              </a:rPr>
              <a:t>検索ボックスに</a:t>
            </a:r>
            <a:endParaRPr lang="ja-JP" sz="1200" dirty="0">
              <a:effectLst/>
              <a:latin typeface="ＭＳ Ｐゴシック" panose="020B0600070205080204" pitchFamily="50" charset="-128"/>
              <a:ea typeface="ＭＳ Ｐゴシック" panose="020B0600070205080204" pitchFamily="50" charset="-128"/>
              <a:cs typeface="ＭＳ Ｐゴシック" panose="020B0600070205080204" pitchFamily="50" charset="-128"/>
            </a:endParaRPr>
          </a:p>
          <a:p>
            <a:pPr>
              <a:lnSpc>
                <a:spcPts val="1800"/>
              </a:lnSpc>
              <a:spcAft>
                <a:spcPts val="0"/>
              </a:spcAft>
            </a:pPr>
            <a:r>
              <a:rPr lang="en-US" sz="1800" b="1" dirty="0">
                <a:solidFill>
                  <a:srgbClr val="000000"/>
                </a:solidFill>
                <a:effectLst/>
                <a:latin typeface="Arial" panose="020B0604020202020204" pitchFamily="34" charset="0"/>
                <a:ea typeface="Meiryo UI" panose="020B0604030504040204" pitchFamily="50" charset="-128"/>
                <a:cs typeface="ＭＳ Ｐゴシック" panose="020B0600070205080204" pitchFamily="50" charset="-128"/>
              </a:rPr>
              <a:t>TOEIC Assessments</a:t>
            </a:r>
            <a:endParaRPr lang="ja-JP" sz="1200" dirty="0">
              <a:effectLst/>
              <a:latin typeface="ＭＳ Ｐゴシック" panose="020B0600070205080204" pitchFamily="50" charset="-128"/>
              <a:ea typeface="ＭＳ Ｐゴシック" panose="020B0600070205080204" pitchFamily="50" charset="-128"/>
              <a:cs typeface="ＭＳ Ｐゴシック" panose="020B0600070205080204" pitchFamily="50" charset="-128"/>
            </a:endParaRPr>
          </a:p>
          <a:p>
            <a:pPr>
              <a:lnSpc>
                <a:spcPts val="1800"/>
              </a:lnSpc>
              <a:spcAft>
                <a:spcPts val="0"/>
              </a:spcAft>
            </a:pPr>
            <a:r>
              <a:rPr lang="ja-JP" sz="1100" dirty="0">
                <a:solidFill>
                  <a:srgbClr val="000000"/>
                </a:solidFill>
                <a:effectLst/>
                <a:latin typeface="ＭＳ Ｐゴシック" panose="020B0600070205080204" pitchFamily="50" charset="-128"/>
                <a:ea typeface="Meiryo UI" panose="020B0604030504040204" pitchFamily="50" charset="-128"/>
                <a:cs typeface="Times New Roman" panose="02020603050405020304" pitchFamily="18" charset="0"/>
              </a:rPr>
              <a:t>と入力してください。</a:t>
            </a:r>
            <a:endParaRPr lang="ja-JP" sz="1200" dirty="0">
              <a:effectLst/>
              <a:latin typeface="ＭＳ Ｐゴシック" panose="020B0600070205080204" pitchFamily="50" charset="-128"/>
              <a:ea typeface="ＭＳ Ｐゴシック" panose="020B0600070205080204" pitchFamily="50" charset="-128"/>
              <a:cs typeface="ＭＳ Ｐゴシック" panose="020B0600070205080204" pitchFamily="50" charset="-128"/>
            </a:endParaRPr>
          </a:p>
          <a:p>
            <a:pPr>
              <a:lnSpc>
                <a:spcPts val="1800"/>
              </a:lnSpc>
              <a:spcAft>
                <a:spcPts val="0"/>
              </a:spcAft>
            </a:pPr>
            <a:r>
              <a:rPr lang="en-US" sz="800" dirty="0">
                <a:solidFill>
                  <a:srgbClr val="FF0000"/>
                </a:solidFill>
                <a:effectLst/>
                <a:latin typeface="Meiryo UI" panose="020B0604030504040204" pitchFamily="50" charset="-128"/>
                <a:ea typeface="ＭＳ Ｐゴシック" panose="020B0600070205080204" pitchFamily="50" charset="-128"/>
                <a:cs typeface="Meiryo UI" panose="020B0604030504040204" pitchFamily="50" charset="-128"/>
              </a:rPr>
              <a:t>**</a:t>
            </a:r>
            <a:r>
              <a:rPr lang="ja-JP" sz="1050" dirty="0">
                <a:solidFill>
                  <a:srgbClr val="FF0000"/>
                </a:solidFill>
                <a:effectLst/>
                <a:latin typeface="ＭＳ Ｐゴシック" panose="020B0600070205080204" pitchFamily="50" charset="-128"/>
                <a:ea typeface="Meiryo UI" panose="020B0604030504040204" pitchFamily="50" charset="-128"/>
                <a:cs typeface="Meiryo UI" panose="020B0604030504040204" pitchFamily="50" charset="-128"/>
              </a:rPr>
              <a:t>省略して検索してもヒットしないのでご注意ください。</a:t>
            </a:r>
            <a:endParaRPr lang="ja-JP" sz="1200" dirty="0">
              <a:effectLst/>
              <a:latin typeface="ＭＳ Ｐゴシック" panose="020B0600070205080204" pitchFamily="50" charset="-128"/>
              <a:ea typeface="ＭＳ Ｐゴシック" panose="020B0600070205080204" pitchFamily="50" charset="-128"/>
              <a:cs typeface="ＭＳ Ｐゴシック" panose="020B0600070205080204" pitchFamily="50" charset="-128"/>
            </a:endParaRPr>
          </a:p>
        </p:txBody>
      </p:sp>
      <p:grpSp>
        <p:nvGrpSpPr>
          <p:cNvPr id="17" name="グループ化 16"/>
          <p:cNvGrpSpPr/>
          <p:nvPr/>
        </p:nvGrpSpPr>
        <p:grpSpPr>
          <a:xfrm>
            <a:off x="227458" y="2663251"/>
            <a:ext cx="1288131" cy="1883284"/>
            <a:chOff x="0" y="0"/>
            <a:chExt cx="3657600" cy="4876800"/>
          </a:xfrm>
        </p:grpSpPr>
        <p:pic>
          <p:nvPicPr>
            <p:cNvPr id="21" name="図 2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0"/>
              <a:ext cx="3657600" cy="4876800"/>
            </a:xfrm>
            <a:prstGeom prst="rect">
              <a:avLst/>
            </a:prstGeom>
            <a:ln>
              <a:solidFill>
                <a:sysClr val="windowText" lastClr="000000"/>
              </a:solidFill>
            </a:ln>
          </p:spPr>
        </p:pic>
        <p:sp>
          <p:nvSpPr>
            <p:cNvPr id="22" name="正方形/長方形 21"/>
            <p:cNvSpPr/>
            <p:nvPr/>
          </p:nvSpPr>
          <p:spPr>
            <a:xfrm>
              <a:off x="247650" y="3305175"/>
              <a:ext cx="647700" cy="571500"/>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endParaRPr lang="ja-JP" altLang="en-US"/>
            </a:p>
          </p:txBody>
        </p:sp>
      </p:grpSp>
      <p:grpSp>
        <p:nvGrpSpPr>
          <p:cNvPr id="18" name="グループ化 17"/>
          <p:cNvGrpSpPr/>
          <p:nvPr/>
        </p:nvGrpSpPr>
        <p:grpSpPr>
          <a:xfrm>
            <a:off x="1851096" y="2663251"/>
            <a:ext cx="2480272" cy="1879880"/>
            <a:chOff x="3112275" y="19050"/>
            <a:chExt cx="4876800" cy="3657600"/>
          </a:xfrm>
        </p:grpSpPr>
        <p:pic>
          <p:nvPicPr>
            <p:cNvPr id="19" name="図 18"/>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112275" y="19050"/>
              <a:ext cx="4876800" cy="3657600"/>
            </a:xfrm>
            <a:prstGeom prst="rect">
              <a:avLst/>
            </a:prstGeom>
            <a:ln>
              <a:solidFill>
                <a:sysClr val="windowText" lastClr="000000"/>
              </a:solidFill>
            </a:ln>
          </p:spPr>
        </p:pic>
        <p:sp>
          <p:nvSpPr>
            <p:cNvPr id="20" name="正方形/長方形 19"/>
            <p:cNvSpPr/>
            <p:nvPr/>
          </p:nvSpPr>
          <p:spPr>
            <a:xfrm>
              <a:off x="5305424" y="761999"/>
              <a:ext cx="2371725" cy="2200275"/>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endParaRPr lang="ja-JP" altLang="en-US"/>
            </a:p>
          </p:txBody>
        </p:sp>
      </p:grpSp>
      <p:grpSp>
        <p:nvGrpSpPr>
          <p:cNvPr id="23" name="グループ化 22"/>
          <p:cNvGrpSpPr/>
          <p:nvPr/>
        </p:nvGrpSpPr>
        <p:grpSpPr>
          <a:xfrm>
            <a:off x="223063" y="5121671"/>
            <a:ext cx="2496519" cy="1911372"/>
            <a:chOff x="0" y="0"/>
            <a:chExt cx="4895851" cy="3648075"/>
          </a:xfrm>
        </p:grpSpPr>
        <p:pic>
          <p:nvPicPr>
            <p:cNvPr id="27" name="図 26"/>
            <p:cNvPicPr>
              <a:picLocks/>
            </p:cNvPicPr>
            <p:nvPr/>
          </p:nvPicPr>
          <p:blipFill>
            <a:blip r:embed="rId6"/>
            <a:stretch>
              <a:fillRect/>
            </a:stretch>
          </p:blipFill>
          <p:spPr>
            <a:xfrm>
              <a:off x="0" y="0"/>
              <a:ext cx="4895851" cy="3648075"/>
            </a:xfrm>
            <a:prstGeom prst="rect">
              <a:avLst/>
            </a:prstGeom>
            <a:ln>
              <a:solidFill>
                <a:sysClr val="windowText" lastClr="000000"/>
              </a:solidFill>
            </a:ln>
          </p:spPr>
        </p:pic>
        <p:sp>
          <p:nvSpPr>
            <p:cNvPr id="28" name="正方形/長方形 27"/>
            <p:cNvSpPr/>
            <p:nvPr/>
          </p:nvSpPr>
          <p:spPr>
            <a:xfrm>
              <a:off x="180976" y="495301"/>
              <a:ext cx="1704976" cy="885826"/>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endParaRPr lang="ja-JP" altLang="en-US"/>
            </a:p>
          </p:txBody>
        </p:sp>
      </p:grpSp>
      <p:grpSp>
        <p:nvGrpSpPr>
          <p:cNvPr id="24" name="グループ化 23"/>
          <p:cNvGrpSpPr/>
          <p:nvPr/>
        </p:nvGrpSpPr>
        <p:grpSpPr>
          <a:xfrm>
            <a:off x="2895176" y="5127923"/>
            <a:ext cx="2484425" cy="1911372"/>
            <a:chOff x="3286127" y="1"/>
            <a:chExt cx="4914900" cy="3638550"/>
          </a:xfrm>
        </p:grpSpPr>
        <p:pic>
          <p:nvPicPr>
            <p:cNvPr id="25" name="図 24"/>
            <p:cNvPicPr>
              <a:picLocks/>
            </p:cNvPicPr>
            <p:nvPr/>
          </p:nvPicPr>
          <p:blipFill>
            <a:blip r:embed="rId7"/>
            <a:stretch>
              <a:fillRect/>
            </a:stretch>
          </p:blipFill>
          <p:spPr>
            <a:xfrm>
              <a:off x="3286127" y="1"/>
              <a:ext cx="4914900" cy="3638550"/>
            </a:xfrm>
            <a:prstGeom prst="rect">
              <a:avLst/>
            </a:prstGeom>
            <a:ln>
              <a:solidFill>
                <a:sysClr val="windowText" lastClr="000000"/>
              </a:solidFill>
            </a:ln>
          </p:spPr>
        </p:pic>
        <p:sp>
          <p:nvSpPr>
            <p:cNvPr id="26" name="正方形/長方形 25"/>
            <p:cNvSpPr/>
            <p:nvPr/>
          </p:nvSpPr>
          <p:spPr>
            <a:xfrm>
              <a:off x="7315201" y="1543050"/>
              <a:ext cx="771525" cy="333375"/>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endParaRPr lang="ja-JP" altLang="en-US"/>
            </a:p>
          </p:txBody>
        </p:sp>
      </p:grpSp>
      <p:sp>
        <p:nvSpPr>
          <p:cNvPr id="30" name="正方形/長方形 29"/>
          <p:cNvSpPr/>
          <p:nvPr/>
        </p:nvSpPr>
        <p:spPr>
          <a:xfrm>
            <a:off x="50473" y="7681575"/>
            <a:ext cx="6782126" cy="1200329"/>
          </a:xfrm>
          <a:prstGeom prst="rect">
            <a:avLst/>
          </a:prstGeom>
        </p:spPr>
        <p:txBody>
          <a:bodyPr wrap="square">
            <a:spAutoFit/>
          </a:bodyPr>
          <a:lstStyle/>
          <a:p>
            <a:r>
              <a:rPr lang="en-US" altLang="ja-JP" sz="800" dirty="0">
                <a:solidFill>
                  <a:schemeClr val="dk1"/>
                </a:solidFill>
                <a:latin typeface="Meiryo UI" panose="020B0604030504040204" pitchFamily="50" charset="-128"/>
                <a:ea typeface="Meiryo UI" panose="020B0604030504040204" pitchFamily="50" charset="-128"/>
                <a:cs typeface="Arial" panose="020B0604020202020204" pitchFamily="34" charset="0"/>
              </a:rPr>
              <a:t>1.</a:t>
            </a:r>
            <a:r>
              <a:rPr lang="ja-JP" altLang="en-US" sz="800" dirty="0">
                <a:solidFill>
                  <a:schemeClr val="dk1"/>
                </a:solidFill>
                <a:latin typeface="Meiryo UI" panose="020B0604030504040204" pitchFamily="50" charset="-128"/>
                <a:ea typeface="Meiryo UI" panose="020B0604030504040204" pitchFamily="50" charset="-128"/>
                <a:cs typeface="Arial" panose="020B0604020202020204" pitchFamily="34" charset="0"/>
              </a:rPr>
              <a:t>　トラブル発生による中断、再開</a:t>
            </a:r>
          </a:p>
          <a:p>
            <a:r>
              <a:rPr lang="ja-JP" altLang="en-US" sz="800" dirty="0">
                <a:solidFill>
                  <a:schemeClr val="dk1"/>
                </a:solidFill>
                <a:latin typeface="Meiryo UI" panose="020B0604030504040204" pitchFamily="50" charset="-128"/>
                <a:ea typeface="Meiryo UI" panose="020B0604030504040204" pitchFamily="50" charset="-128"/>
                <a:cs typeface="Arial" panose="020B0604020202020204" pitchFamily="34" charset="0"/>
              </a:rPr>
              <a:t>　　受験中にタブレットの不具合などトラブルが発生した場合は、即時にアプリを閉じて受験を中断してください。		</a:t>
            </a:r>
          </a:p>
          <a:p>
            <a:r>
              <a:rPr lang="ja-JP" altLang="en-US" sz="800" dirty="0">
                <a:solidFill>
                  <a:schemeClr val="dk1"/>
                </a:solidFill>
                <a:latin typeface="Meiryo UI" panose="020B0604030504040204" pitchFamily="50" charset="-128"/>
                <a:ea typeface="Meiryo UI" panose="020B0604030504040204" pitchFamily="50" charset="-128"/>
                <a:cs typeface="Arial" panose="020B0604020202020204" pitchFamily="34" charset="0"/>
              </a:rPr>
              <a:t>　　その後、受験を開始した手順と同様にアプリを開き、</a:t>
            </a:r>
            <a:r>
              <a:rPr lang="en-US" altLang="ja-JP" sz="800" dirty="0">
                <a:solidFill>
                  <a:schemeClr val="dk1"/>
                </a:solidFill>
                <a:latin typeface="Meiryo UI" panose="020B0604030504040204" pitchFamily="50" charset="-128"/>
                <a:ea typeface="Meiryo UI" panose="020B0604030504040204" pitchFamily="50" charset="-128"/>
                <a:cs typeface="Arial" panose="020B0604020202020204" pitchFamily="34" charset="0"/>
              </a:rPr>
              <a:t>Authorization Code</a:t>
            </a:r>
            <a:r>
              <a:rPr lang="ja-JP" altLang="en-US" sz="800" dirty="0">
                <a:solidFill>
                  <a:schemeClr val="dk1"/>
                </a:solidFill>
                <a:latin typeface="Meiryo UI" panose="020B0604030504040204" pitchFamily="50" charset="-128"/>
                <a:ea typeface="Meiryo UI" panose="020B0604030504040204" pitchFamily="50" charset="-128"/>
                <a:cs typeface="Arial" panose="020B0604020202020204" pitchFamily="34" charset="0"/>
              </a:rPr>
              <a:t>を入力してログインすると、“</a:t>
            </a:r>
            <a:r>
              <a:rPr lang="en-US" altLang="ja-JP" sz="800" dirty="0">
                <a:solidFill>
                  <a:schemeClr val="dk1"/>
                </a:solidFill>
                <a:latin typeface="Meiryo UI" panose="020B0604030504040204" pitchFamily="50" charset="-128"/>
                <a:ea typeface="Meiryo UI" panose="020B0604030504040204" pitchFamily="50" charset="-128"/>
                <a:cs typeface="Arial" panose="020B0604020202020204" pitchFamily="34" charset="0"/>
              </a:rPr>
              <a:t>Resume Test</a:t>
            </a:r>
            <a:r>
              <a:rPr lang="ja-JP" altLang="en-US" sz="800" dirty="0">
                <a:solidFill>
                  <a:schemeClr val="dk1"/>
                </a:solidFill>
                <a:latin typeface="Meiryo UI" panose="020B0604030504040204" pitchFamily="50" charset="-128"/>
                <a:ea typeface="Meiryo UI" panose="020B0604030504040204" pitchFamily="50" charset="-128"/>
                <a:cs typeface="Arial" panose="020B0604020202020204" pitchFamily="34" charset="0"/>
              </a:rPr>
              <a:t>”ボタンが表示されます。</a:t>
            </a:r>
          </a:p>
          <a:p>
            <a:r>
              <a:rPr lang="ja-JP" altLang="en-US" sz="800" dirty="0">
                <a:solidFill>
                  <a:schemeClr val="dk1"/>
                </a:solidFill>
                <a:latin typeface="Meiryo UI" panose="020B0604030504040204" pitchFamily="50" charset="-128"/>
                <a:ea typeface="Meiryo UI" panose="020B0604030504040204" pitchFamily="50" charset="-128"/>
                <a:cs typeface="Arial" panose="020B0604020202020204" pitchFamily="34" charset="0"/>
              </a:rPr>
              <a:t>　　“</a:t>
            </a:r>
            <a:r>
              <a:rPr lang="en-US" altLang="ja-JP" sz="800" dirty="0">
                <a:solidFill>
                  <a:schemeClr val="dk1"/>
                </a:solidFill>
                <a:latin typeface="Meiryo UI" panose="020B0604030504040204" pitchFamily="50" charset="-128"/>
                <a:ea typeface="Meiryo UI" panose="020B0604030504040204" pitchFamily="50" charset="-128"/>
                <a:cs typeface="Arial" panose="020B0604020202020204" pitchFamily="34" charset="0"/>
              </a:rPr>
              <a:t>Resume Test</a:t>
            </a:r>
            <a:r>
              <a:rPr lang="ja-JP" altLang="en-US" sz="800" dirty="0">
                <a:solidFill>
                  <a:schemeClr val="dk1"/>
                </a:solidFill>
                <a:latin typeface="Meiryo UI" panose="020B0604030504040204" pitchFamily="50" charset="-128"/>
                <a:ea typeface="Meiryo UI" panose="020B0604030504040204" pitchFamily="50" charset="-128"/>
                <a:cs typeface="Arial" panose="020B0604020202020204" pitchFamily="34" charset="0"/>
              </a:rPr>
              <a:t>”ボタンを押下することで、中断したところからのテスト再開が可能です。			</a:t>
            </a:r>
          </a:p>
          <a:p>
            <a:r>
              <a:rPr lang="ja-JP" altLang="en-US" sz="800" dirty="0">
                <a:solidFill>
                  <a:schemeClr val="dk1"/>
                </a:solidFill>
                <a:latin typeface="Meiryo UI" panose="020B0604030504040204" pitchFamily="50" charset="-128"/>
                <a:ea typeface="Meiryo UI" panose="020B0604030504040204" pitchFamily="50" charset="-128"/>
                <a:cs typeface="Arial" panose="020B0604020202020204" pitchFamily="34" charset="0"/>
              </a:rPr>
              <a:t>　　**ホームボタン等を押してもアプリを閉じることができません。タブレット自体を強制終了する必要があります。タブレットの強制終了の仕方につきましては</a:t>
            </a:r>
          </a:p>
          <a:p>
            <a:r>
              <a:rPr lang="ja-JP" altLang="en-US" sz="800" dirty="0">
                <a:solidFill>
                  <a:schemeClr val="dk1"/>
                </a:solidFill>
                <a:latin typeface="Meiryo UI" panose="020B0604030504040204" pitchFamily="50" charset="-128"/>
                <a:ea typeface="Meiryo UI" panose="020B0604030504040204" pitchFamily="50" charset="-128"/>
                <a:cs typeface="Arial" panose="020B0604020202020204" pitchFamily="34" charset="0"/>
              </a:rPr>
              <a:t> 　　ホームボタンと電源ボタンの同時長押しが一般的ですが、タブレットのモデルによっても異なりますので詳細は</a:t>
            </a:r>
            <a:r>
              <a:rPr lang="en-US" altLang="ja-JP" sz="800" dirty="0">
                <a:solidFill>
                  <a:schemeClr val="dk1"/>
                </a:solidFill>
                <a:latin typeface="Meiryo UI" panose="020B0604030504040204" pitchFamily="50" charset="-128"/>
                <a:ea typeface="Meiryo UI" panose="020B0604030504040204" pitchFamily="50" charset="-128"/>
                <a:cs typeface="Arial" panose="020B0604020202020204" pitchFamily="34" charset="0"/>
              </a:rPr>
              <a:t>Apple</a:t>
            </a:r>
            <a:r>
              <a:rPr lang="ja-JP" altLang="en-US" sz="800" dirty="0">
                <a:solidFill>
                  <a:schemeClr val="dk1"/>
                </a:solidFill>
                <a:latin typeface="Meiryo UI" panose="020B0604030504040204" pitchFamily="50" charset="-128"/>
                <a:ea typeface="Meiryo UI" panose="020B0604030504040204" pitchFamily="50" charset="-128"/>
                <a:cs typeface="Arial" panose="020B0604020202020204" pitchFamily="34" charset="0"/>
              </a:rPr>
              <a:t>のサイトをご確認ください。			</a:t>
            </a:r>
          </a:p>
          <a:p>
            <a:r>
              <a:rPr lang="en-US" altLang="ja-JP" sz="800" dirty="0">
                <a:solidFill>
                  <a:schemeClr val="dk1"/>
                </a:solidFill>
                <a:latin typeface="Meiryo UI" panose="020B0604030504040204" pitchFamily="50" charset="-128"/>
                <a:ea typeface="Meiryo UI" panose="020B0604030504040204" pitchFamily="50" charset="-128"/>
                <a:cs typeface="Arial" panose="020B0604020202020204" pitchFamily="34" charset="0"/>
              </a:rPr>
              <a:t>2.</a:t>
            </a:r>
            <a:r>
              <a:rPr lang="ja-JP" altLang="en-US" sz="800" dirty="0">
                <a:solidFill>
                  <a:schemeClr val="dk1"/>
                </a:solidFill>
                <a:latin typeface="Meiryo UI" panose="020B0604030504040204" pitchFamily="50" charset="-128"/>
                <a:ea typeface="Meiryo UI" panose="020B0604030504040204" pitchFamily="50" charset="-128"/>
                <a:cs typeface="Arial" panose="020B0604020202020204" pitchFamily="34" charset="0"/>
              </a:rPr>
              <a:t>　試験時間を満了したもの（タイマーのカウントダウンがゼロになったもの）および“</a:t>
            </a:r>
            <a:r>
              <a:rPr lang="en-US" altLang="ja-JP" sz="800" dirty="0">
                <a:solidFill>
                  <a:schemeClr val="dk1"/>
                </a:solidFill>
                <a:latin typeface="Meiryo UI" panose="020B0604030504040204" pitchFamily="50" charset="-128"/>
                <a:ea typeface="Meiryo UI" panose="020B0604030504040204" pitchFamily="50" charset="-128"/>
                <a:cs typeface="Arial" panose="020B0604020202020204" pitchFamily="34" charset="0"/>
              </a:rPr>
              <a:t>Finish Test</a:t>
            </a:r>
            <a:r>
              <a:rPr lang="ja-JP" altLang="en-US" sz="800" dirty="0">
                <a:solidFill>
                  <a:schemeClr val="dk1"/>
                </a:solidFill>
                <a:latin typeface="Meiryo UI" panose="020B0604030504040204" pitchFamily="50" charset="-128"/>
                <a:ea typeface="Meiryo UI" panose="020B0604030504040204" pitchFamily="50" charset="-128"/>
                <a:cs typeface="Arial" panose="020B0604020202020204" pitchFamily="34" charset="0"/>
              </a:rPr>
              <a:t>”を押下したものを試験終了とみなします。	</a:t>
            </a:r>
          </a:p>
          <a:p>
            <a:pPr algn="just"/>
            <a:r>
              <a:rPr lang="ja-JP" altLang="en-US" sz="800" dirty="0">
                <a:solidFill>
                  <a:schemeClr val="dk1"/>
                </a:solidFill>
                <a:latin typeface="Meiryo UI" panose="020B0604030504040204" pitchFamily="50" charset="-128"/>
                <a:ea typeface="Meiryo UI" panose="020B0604030504040204" pitchFamily="50" charset="-128"/>
                <a:cs typeface="Arial" panose="020B0604020202020204" pitchFamily="34" charset="0"/>
              </a:rPr>
              <a:t>　　**スコア表示画面まで進まずにブラウザを閉じた場合、採点されませんのでご注意ください。</a:t>
            </a:r>
          </a:p>
        </p:txBody>
      </p:sp>
      <p:sp>
        <p:nvSpPr>
          <p:cNvPr id="31" name="テキスト ボックス 30"/>
          <p:cNvSpPr txBox="1"/>
          <p:nvPr/>
        </p:nvSpPr>
        <p:spPr>
          <a:xfrm>
            <a:off x="-1" y="7471627"/>
            <a:ext cx="3728853" cy="253916"/>
          </a:xfrm>
          <a:prstGeom prst="rect">
            <a:avLst/>
          </a:prstGeom>
          <a:noFill/>
        </p:spPr>
        <p:txBody>
          <a:bodyPr wrap="square" rtlCol="0">
            <a:spAutoFit/>
          </a:bodyPr>
          <a:lstStyle/>
          <a:p>
            <a:r>
              <a:rPr lang="ja-JP" altLang="en-US" sz="1050" b="1" dirty="0">
                <a:latin typeface="Meiryo UI" panose="020B0604030504040204" pitchFamily="50" charset="-128"/>
                <a:ea typeface="Meiryo UI" panose="020B0604030504040204" pitchFamily="50" charset="-128"/>
              </a:rPr>
              <a:t>◆　　受験にあたっての注意事項 ～</a:t>
            </a:r>
            <a:r>
              <a:rPr lang="ja-JP" altLang="en-US" sz="1050" dirty="0">
                <a:latin typeface="Meiryo UI" panose="020B0604030504040204" pitchFamily="50" charset="-128"/>
                <a:ea typeface="Meiryo UI" panose="020B0604030504040204" pitchFamily="50" charset="-128"/>
              </a:rPr>
              <a:t>	</a:t>
            </a:r>
            <a:endParaRPr lang="ja-JP" altLang="en-US" sz="1050" b="1" dirty="0">
              <a:latin typeface="Meiryo UI" panose="020B0604030504040204" pitchFamily="50" charset="-128"/>
              <a:ea typeface="Meiryo UI" panose="020B0604030504040204" pitchFamily="50" charset="-128"/>
            </a:endParaRPr>
          </a:p>
        </p:txBody>
      </p:sp>
      <p:sp>
        <p:nvSpPr>
          <p:cNvPr id="34" name="テキスト ボックス 33"/>
          <p:cNvSpPr txBox="1"/>
          <p:nvPr/>
        </p:nvSpPr>
        <p:spPr>
          <a:xfrm>
            <a:off x="6589214" y="8837378"/>
            <a:ext cx="276038" cy="307777"/>
          </a:xfrm>
          <a:prstGeom prst="rect">
            <a:avLst/>
          </a:prstGeom>
          <a:noFill/>
        </p:spPr>
        <p:txBody>
          <a:bodyPr wrap="none" rtlCol="0">
            <a:spAutoFit/>
          </a:bodyPr>
          <a:lstStyle/>
          <a:p>
            <a:r>
              <a:rPr kumimoji="1" lang="en-US" altLang="ja-JP" sz="1400" dirty="0"/>
              <a:t>9</a:t>
            </a:r>
            <a:endParaRPr kumimoji="1" lang="ja-JP" altLang="en-US" sz="1400" dirty="0"/>
          </a:p>
        </p:txBody>
      </p:sp>
      <p:sp>
        <p:nvSpPr>
          <p:cNvPr id="32" name="角丸四角形吹き出し 31"/>
          <p:cNvSpPr/>
          <p:nvPr/>
        </p:nvSpPr>
        <p:spPr>
          <a:xfrm>
            <a:off x="4520485" y="2663251"/>
            <a:ext cx="2118574" cy="1879880"/>
          </a:xfrm>
          <a:prstGeom prst="wedgeRoundRectCallout">
            <a:avLst>
              <a:gd name="adj1" fmla="val -56396"/>
              <a:gd name="adj2" fmla="val -33070"/>
              <a:gd name="adj3" fmla="val 16667"/>
            </a:avLst>
          </a:prstGeom>
          <a:solidFill>
            <a:schemeClr val="bg1"/>
          </a:solidFill>
          <a:ln>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ltLang="ja-JP" sz="1100" b="1" u="sng" dirty="0">
                <a:solidFill>
                  <a:srgbClr val="FF0000"/>
                </a:solidFill>
                <a:latin typeface="Meiryo UI" panose="020B0604030504040204" pitchFamily="50" charset="-128"/>
                <a:ea typeface="Meiryo UI" panose="020B0604030504040204" pitchFamily="50" charset="-128"/>
              </a:rPr>
              <a:t>Bluetooth</a:t>
            </a:r>
            <a:r>
              <a:rPr lang="ja-JP" altLang="en-US" sz="1100" b="1" u="sng" dirty="0">
                <a:solidFill>
                  <a:srgbClr val="FF0000"/>
                </a:solidFill>
                <a:latin typeface="Meiryo UI" panose="020B0604030504040204" pitchFamily="50" charset="-128"/>
                <a:ea typeface="Meiryo UI" panose="020B0604030504040204" pitchFamily="50" charset="-128"/>
              </a:rPr>
              <a:t>接続機器</a:t>
            </a:r>
            <a:r>
              <a:rPr lang="en-US" altLang="ja-JP" sz="1100" b="1" u="sng" dirty="0">
                <a:solidFill>
                  <a:srgbClr val="FF0000"/>
                </a:solidFill>
                <a:latin typeface="Meiryo UI" panose="020B0604030504040204" pitchFamily="50" charset="-128"/>
                <a:ea typeface="Meiryo UI" panose="020B0604030504040204" pitchFamily="50" charset="-128"/>
              </a:rPr>
              <a:t>(</a:t>
            </a:r>
            <a:r>
              <a:rPr lang="ja-JP" altLang="en-US" sz="1100" b="1" u="sng" dirty="0">
                <a:solidFill>
                  <a:srgbClr val="FF0000"/>
                </a:solidFill>
                <a:latin typeface="Meiryo UI" panose="020B0604030504040204" pitchFamily="50" charset="-128"/>
                <a:ea typeface="Meiryo UI" panose="020B0604030504040204" pitchFamily="50" charset="-128"/>
              </a:rPr>
              <a:t>キーボード、イヤホン等</a:t>
            </a:r>
            <a:r>
              <a:rPr lang="en-US" altLang="ja-JP" sz="1100" b="1" u="sng" dirty="0">
                <a:solidFill>
                  <a:srgbClr val="FF0000"/>
                </a:solidFill>
                <a:latin typeface="Meiryo UI" panose="020B0604030504040204" pitchFamily="50" charset="-128"/>
                <a:ea typeface="Meiryo UI" panose="020B0604030504040204" pitchFamily="50" charset="-128"/>
              </a:rPr>
              <a:t>)</a:t>
            </a:r>
            <a:r>
              <a:rPr lang="ja-JP" altLang="en-US" sz="1100" b="1" u="sng" dirty="0">
                <a:solidFill>
                  <a:srgbClr val="FF0000"/>
                </a:solidFill>
                <a:latin typeface="Meiryo UI" panose="020B0604030504040204" pitchFamily="50" charset="-128"/>
                <a:ea typeface="Meiryo UI" panose="020B0604030504040204" pitchFamily="50" charset="-128"/>
              </a:rPr>
              <a:t>をご利用の場合</a:t>
            </a:r>
            <a:endParaRPr lang="en-US" altLang="ja-JP" sz="1100" b="1" u="sng" dirty="0">
              <a:solidFill>
                <a:srgbClr val="FF0000"/>
              </a:solidFill>
              <a:latin typeface="Meiryo UI" panose="020B0604030504040204" pitchFamily="50" charset="-128"/>
              <a:ea typeface="Meiryo UI" panose="020B0604030504040204" pitchFamily="50" charset="-128"/>
            </a:endParaRPr>
          </a:p>
          <a:p>
            <a:r>
              <a:rPr lang="en-US" altLang="ja-JP" sz="800" dirty="0">
                <a:solidFill>
                  <a:sysClr val="windowText" lastClr="000000"/>
                </a:solidFill>
                <a:latin typeface="Meiryo UI" panose="020B0604030504040204" pitchFamily="50" charset="-128"/>
                <a:ea typeface="Meiryo UI" panose="020B0604030504040204" pitchFamily="50" charset="-128"/>
              </a:rPr>
              <a:t>TOEIC</a:t>
            </a:r>
            <a:r>
              <a:rPr lang="ja-JP" altLang="en-US" sz="800" dirty="0">
                <a:solidFill>
                  <a:sysClr val="windowText" lastClr="000000"/>
                </a:solidFill>
                <a:latin typeface="Meiryo UI" panose="020B0604030504040204" pitchFamily="50" charset="-128"/>
                <a:ea typeface="Meiryo UI" panose="020B0604030504040204" pitchFamily="50" charset="-128"/>
              </a:rPr>
              <a:t> </a:t>
            </a:r>
            <a:r>
              <a:rPr lang="en-US" altLang="ja-JP" sz="800" dirty="0">
                <a:solidFill>
                  <a:sysClr val="windowText" lastClr="000000"/>
                </a:solidFill>
                <a:latin typeface="Meiryo UI" panose="020B0604030504040204" pitchFamily="50" charset="-128"/>
                <a:ea typeface="Meiryo UI" panose="020B0604030504040204" pitchFamily="50" charset="-128"/>
              </a:rPr>
              <a:t>Assessments</a:t>
            </a:r>
            <a:r>
              <a:rPr lang="ja-JP" altLang="en-US" sz="800" dirty="0">
                <a:solidFill>
                  <a:sysClr val="windowText" lastClr="000000"/>
                </a:solidFill>
                <a:latin typeface="Meiryo UI" panose="020B0604030504040204" pitchFamily="50" charset="-128"/>
                <a:ea typeface="Meiryo UI" panose="020B0604030504040204" pitchFamily="50" charset="-128"/>
              </a:rPr>
              <a:t>のアプリでは「評価モード」を適応しています。</a:t>
            </a:r>
            <a:endParaRPr lang="en-US" altLang="ja-JP" sz="800" dirty="0">
              <a:solidFill>
                <a:sysClr val="windowText" lastClr="000000"/>
              </a:solidFill>
              <a:latin typeface="Meiryo UI" panose="020B0604030504040204" pitchFamily="50" charset="-128"/>
              <a:ea typeface="Meiryo UI" panose="020B0604030504040204" pitchFamily="50" charset="-128"/>
            </a:endParaRPr>
          </a:p>
          <a:p>
            <a:r>
              <a:rPr lang="ja-JP" altLang="en-US" sz="800" dirty="0">
                <a:solidFill>
                  <a:sysClr val="windowText" lastClr="000000"/>
                </a:solidFill>
                <a:latin typeface="Meiryo UI" panose="020B0604030504040204" pitchFamily="50" charset="-128"/>
                <a:ea typeface="Meiryo UI" panose="020B0604030504040204" pitchFamily="50" charset="-128"/>
              </a:rPr>
              <a:t>そのため試験中は「設定」を含め、一切他のアプリの使用ができなくなります。</a:t>
            </a:r>
            <a:endParaRPr lang="en-US" altLang="ja-JP" sz="800" dirty="0">
              <a:solidFill>
                <a:sysClr val="windowText" lastClr="000000"/>
              </a:solidFill>
              <a:latin typeface="Meiryo UI" panose="020B0604030504040204" pitchFamily="50" charset="-128"/>
              <a:ea typeface="Meiryo UI" panose="020B0604030504040204" pitchFamily="50" charset="-128"/>
            </a:endParaRPr>
          </a:p>
          <a:p>
            <a:r>
              <a:rPr lang="ja-JP" altLang="en-US" sz="800" dirty="0">
                <a:solidFill>
                  <a:sysClr val="windowText" lastClr="000000"/>
                </a:solidFill>
                <a:latin typeface="Meiryo UI" panose="020B0604030504040204" pitchFamily="50" charset="-128"/>
                <a:ea typeface="Meiryo UI" panose="020B0604030504040204" pitchFamily="50" charset="-128"/>
              </a:rPr>
              <a:t>よって、</a:t>
            </a:r>
            <a:r>
              <a:rPr lang="en-US" altLang="ja-JP" sz="800" dirty="0">
                <a:solidFill>
                  <a:sysClr val="windowText" lastClr="000000"/>
                </a:solidFill>
                <a:latin typeface="Meiryo UI" panose="020B0604030504040204" pitchFamily="50" charset="-128"/>
                <a:ea typeface="Meiryo UI" panose="020B0604030504040204" pitchFamily="50" charset="-128"/>
              </a:rPr>
              <a:t>Bluetooth</a:t>
            </a:r>
            <a:r>
              <a:rPr lang="ja-JP" altLang="en-US" sz="800" dirty="0">
                <a:solidFill>
                  <a:sysClr val="windowText" lastClr="000000"/>
                </a:solidFill>
                <a:latin typeface="Meiryo UI" panose="020B0604030504040204" pitchFamily="50" charset="-128"/>
                <a:ea typeface="Meiryo UI" panose="020B0604030504040204" pitchFamily="50" charset="-128"/>
              </a:rPr>
              <a:t>接続</a:t>
            </a:r>
            <a:r>
              <a:rPr lang="en-US" altLang="ja-JP" sz="800" dirty="0">
                <a:solidFill>
                  <a:sysClr val="windowText" lastClr="000000"/>
                </a:solidFill>
                <a:latin typeface="Meiryo UI" panose="020B0604030504040204" pitchFamily="50" charset="-128"/>
                <a:ea typeface="Meiryo UI" panose="020B0604030504040204" pitchFamily="50" charset="-128"/>
              </a:rPr>
              <a:t>/</a:t>
            </a:r>
            <a:r>
              <a:rPr lang="ja-JP" altLang="en-US" sz="800" dirty="0">
                <a:solidFill>
                  <a:sysClr val="windowText" lastClr="000000"/>
                </a:solidFill>
                <a:latin typeface="Meiryo UI" panose="020B0604030504040204" pitchFamily="50" charset="-128"/>
                <a:ea typeface="Meiryo UI" panose="020B0604030504040204" pitchFamily="50" charset="-128"/>
              </a:rPr>
              <a:t>切り替え等は必ずアプリ起動前にお済ませください。</a:t>
            </a:r>
            <a:endParaRPr lang="en-US" altLang="ja-JP" sz="800" dirty="0">
              <a:solidFill>
                <a:sysClr val="windowText" lastClr="000000"/>
              </a:solidFill>
              <a:latin typeface="Meiryo UI" panose="020B0604030504040204" pitchFamily="50" charset="-128"/>
              <a:ea typeface="Meiryo UI" panose="020B0604030504040204" pitchFamily="50" charset="-128"/>
            </a:endParaRPr>
          </a:p>
          <a:p>
            <a:r>
              <a:rPr lang="ja-JP" altLang="en-US" sz="800" dirty="0">
                <a:solidFill>
                  <a:sysClr val="windowText" lastClr="000000"/>
                </a:solidFill>
                <a:latin typeface="Meiryo UI" panose="020B0604030504040204" pitchFamily="50" charset="-128"/>
                <a:ea typeface="Meiryo UI" panose="020B0604030504040204" pitchFamily="50" charset="-128"/>
              </a:rPr>
              <a:t>なお試験途中で</a:t>
            </a:r>
            <a:r>
              <a:rPr lang="en-US" altLang="ja-JP" sz="800" dirty="0">
                <a:solidFill>
                  <a:sysClr val="windowText" lastClr="000000"/>
                </a:solidFill>
                <a:latin typeface="Meiryo UI" panose="020B0604030504040204" pitchFamily="50" charset="-128"/>
                <a:ea typeface="Meiryo UI" panose="020B0604030504040204" pitchFamily="50" charset="-128"/>
              </a:rPr>
              <a:t>Bluetooth</a:t>
            </a:r>
            <a:r>
              <a:rPr lang="ja-JP" altLang="en-US" sz="800" dirty="0">
                <a:solidFill>
                  <a:sysClr val="windowText" lastClr="000000"/>
                </a:solidFill>
                <a:latin typeface="Meiryo UI" panose="020B0604030504040204" pitchFamily="50" charset="-128"/>
                <a:ea typeface="Meiryo UI" panose="020B0604030504040204" pitchFamily="50" charset="-128"/>
              </a:rPr>
              <a:t>接続が切れた場合、キーボード、スピーカー、マイク等は</a:t>
            </a:r>
            <a:endParaRPr lang="en-US" altLang="ja-JP" sz="800" dirty="0">
              <a:solidFill>
                <a:sysClr val="windowText" lastClr="000000"/>
              </a:solidFill>
              <a:latin typeface="Meiryo UI" panose="020B0604030504040204" pitchFamily="50" charset="-128"/>
              <a:ea typeface="Meiryo UI" panose="020B0604030504040204" pitchFamily="50" charset="-128"/>
            </a:endParaRPr>
          </a:p>
          <a:p>
            <a:r>
              <a:rPr lang="ja-JP" altLang="en-US" sz="800" dirty="0">
                <a:solidFill>
                  <a:sysClr val="windowText" lastClr="000000"/>
                </a:solidFill>
                <a:latin typeface="Meiryo UI" panose="020B0604030504040204" pitchFamily="50" charset="-128"/>
                <a:ea typeface="Meiryo UI" panose="020B0604030504040204" pitchFamily="50" charset="-128"/>
              </a:rPr>
              <a:t>自動で内蔵のものに切り替わります。</a:t>
            </a:r>
            <a:endParaRPr lang="en-US" altLang="ja-JP" sz="800" dirty="0">
              <a:solidFill>
                <a:sysClr val="windowText" lastClr="000000"/>
              </a:solidFill>
              <a:latin typeface="Meiryo UI" panose="020B0604030504040204" pitchFamily="50" charset="-128"/>
              <a:ea typeface="Meiryo UI" panose="020B0604030504040204" pitchFamily="50" charset="-128"/>
            </a:endParaRPr>
          </a:p>
        </p:txBody>
      </p:sp>
    </p:spTree>
    <p:extLst>
      <p:ext uri="{BB962C8B-B14F-4D97-AF65-F5344CB8AC3E}">
        <p14:creationId xmlns:p14="http://schemas.microsoft.com/office/powerpoint/2010/main" val="651783346"/>
      </p:ext>
    </p:extLst>
  </p:cSld>
  <p:clrMapOvr>
    <a:masterClrMapping/>
  </p:clrMapOvr>
</p:sld>
</file>

<file path=ppt/theme/theme1.xml><?xml version="1.0" encoding="utf-8"?>
<a:theme xmlns:a="http://schemas.openxmlformats.org/drawingml/2006/main" name="Office テーマ">
  <a:themeElements>
    <a:clrScheme name="Office テーマ">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テーマ">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テーマ">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テーマ">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1007</TotalTime>
  <Words>1906</Words>
  <Application>Microsoft Office PowerPoint</Application>
  <PresentationFormat>画面に合わせる (4:3)</PresentationFormat>
  <Paragraphs>270</Paragraphs>
  <Slides>9</Slides>
  <Notes>4</Notes>
  <HiddenSlides>0</HiddenSlides>
  <MMClips>0</MMClips>
  <ScaleCrop>false</ScaleCrop>
  <HeadingPairs>
    <vt:vector size="6" baseType="variant">
      <vt:variant>
        <vt:lpstr>使用されているフォント</vt:lpstr>
      </vt:variant>
      <vt:variant>
        <vt:i4>9</vt:i4>
      </vt:variant>
      <vt:variant>
        <vt:lpstr>テーマ</vt:lpstr>
      </vt:variant>
      <vt:variant>
        <vt:i4>1</vt:i4>
      </vt:variant>
      <vt:variant>
        <vt:lpstr>スライド タイトル</vt:lpstr>
      </vt:variant>
      <vt:variant>
        <vt:i4>9</vt:i4>
      </vt:variant>
    </vt:vector>
  </HeadingPairs>
  <TitlesOfParts>
    <vt:vector size="19" baseType="lpstr">
      <vt:lpstr>Meiryo UI</vt:lpstr>
      <vt:lpstr>ＭＳ Ｐゴシック</vt:lpstr>
      <vt:lpstr>ＭＳ 明朝</vt:lpstr>
      <vt:lpstr>メイリオ</vt:lpstr>
      <vt:lpstr>Arial</vt:lpstr>
      <vt:lpstr>Calibri</vt:lpstr>
      <vt:lpstr>Calibri Light</vt:lpstr>
      <vt:lpstr>Century</vt:lpstr>
      <vt:lpstr>Times New Roman</vt:lpstr>
      <vt:lpstr>Office テーマ</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vector>
  </TitlesOfParts>
  <Company>一般財団法人 国際ビジネスコミュニケーション協会</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プレゼンテーション</dc:title>
  <dc:creator>田中 拓斗</dc:creator>
  <cp:lastModifiedBy>古川 沙希</cp:lastModifiedBy>
  <cp:revision>68</cp:revision>
  <cp:lastPrinted>2021-02-08T01:04:16Z</cp:lastPrinted>
  <dcterms:created xsi:type="dcterms:W3CDTF">2021-02-02T00:39:35Z</dcterms:created>
  <dcterms:modified xsi:type="dcterms:W3CDTF">2022-03-17T01:44:01Z</dcterms:modified>
</cp:coreProperties>
</file>